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1"/>
  </p:sldMasterIdLst>
  <p:sldIdLst>
    <p:sldId id="272" r:id="rId2"/>
    <p:sldId id="277" r:id="rId3"/>
    <p:sldId id="279" r:id="rId4"/>
    <p:sldId id="285" r:id="rId5"/>
    <p:sldId id="299" r:id="rId6"/>
    <p:sldId id="288" r:id="rId7"/>
    <p:sldId id="289" r:id="rId8"/>
    <p:sldId id="290" r:id="rId9"/>
    <p:sldId id="291" r:id="rId10"/>
    <p:sldId id="257" r:id="rId11"/>
    <p:sldId id="293" r:id="rId12"/>
    <p:sldId id="294" r:id="rId13"/>
    <p:sldId id="295" r:id="rId14"/>
    <p:sldId id="296" r:id="rId15"/>
    <p:sldId id="297" r:id="rId16"/>
    <p:sldId id="298" r:id="rId17"/>
    <p:sldId id="258" r:id="rId18"/>
    <p:sldId id="261" r:id="rId19"/>
    <p:sldId id="263" r:id="rId20"/>
    <p:sldId id="264" r:id="rId21"/>
    <p:sldId id="265" r:id="rId22"/>
    <p:sldId id="260" r:id="rId23"/>
    <p:sldId id="278" r:id="rId24"/>
    <p:sldId id="30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7"/>
    <p:restoredTop sz="94674"/>
  </p:normalViewPr>
  <p:slideViewPr>
    <p:cSldViewPr snapToGrid="0" snapToObjects="1">
      <p:cViewPr varScale="1">
        <p:scale>
          <a:sx n="91" d="100"/>
          <a:sy n="91" d="100"/>
        </p:scale>
        <p:origin x="133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921CC5-6B48-43A9-A72F-A4911EAD5140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0DD2B27-9D12-40BB-9516-CC0266854DED}">
      <dgm:prSet phldrT="[Texto]"/>
      <dgm:spPr/>
      <dgm:t>
        <a:bodyPr/>
        <a:lstStyle/>
        <a:p>
          <a:r>
            <a:rPr lang="es-ES" dirty="0" smtClean="0"/>
            <a:t>Metodología</a:t>
          </a:r>
          <a:endParaRPr lang="es-ES" dirty="0"/>
        </a:p>
      </dgm:t>
    </dgm:pt>
    <dgm:pt modelId="{37309134-0CC9-441D-9B5B-DDDCF132921C}" type="parTrans" cxnId="{62E8D100-2912-4B77-934D-2034A606ACE0}">
      <dgm:prSet/>
      <dgm:spPr/>
      <dgm:t>
        <a:bodyPr/>
        <a:lstStyle/>
        <a:p>
          <a:endParaRPr lang="es-ES"/>
        </a:p>
      </dgm:t>
    </dgm:pt>
    <dgm:pt modelId="{AF224FF0-98A6-42D2-8A8D-A9A3E13F62CA}" type="sibTrans" cxnId="{62E8D100-2912-4B77-934D-2034A606ACE0}">
      <dgm:prSet/>
      <dgm:spPr/>
      <dgm:t>
        <a:bodyPr/>
        <a:lstStyle/>
        <a:p>
          <a:endParaRPr lang="es-ES"/>
        </a:p>
      </dgm:t>
    </dgm:pt>
    <dgm:pt modelId="{2C7F6A9B-E4F9-469C-8014-7138C9898F83}">
      <dgm:prSet phldrT="[Texto]"/>
      <dgm:spPr/>
      <dgm:t>
        <a:bodyPr/>
        <a:lstStyle/>
        <a:p>
          <a:r>
            <a:rPr lang="es-ES" dirty="0" smtClean="0"/>
            <a:t>Currículum</a:t>
          </a:r>
          <a:endParaRPr lang="es-ES" dirty="0"/>
        </a:p>
      </dgm:t>
    </dgm:pt>
    <dgm:pt modelId="{3AAF4225-8AEF-404B-AB4A-717AB0816172}" type="parTrans" cxnId="{5A59FC28-99F2-4871-9150-5E8BB110A767}">
      <dgm:prSet/>
      <dgm:spPr/>
      <dgm:t>
        <a:bodyPr/>
        <a:lstStyle/>
        <a:p>
          <a:endParaRPr lang="es-ES"/>
        </a:p>
      </dgm:t>
    </dgm:pt>
    <dgm:pt modelId="{7435E96A-0AF5-4C7B-9DDF-16D2DC5BF3BE}" type="sibTrans" cxnId="{5A59FC28-99F2-4871-9150-5E8BB110A767}">
      <dgm:prSet/>
      <dgm:spPr/>
      <dgm:t>
        <a:bodyPr/>
        <a:lstStyle/>
        <a:p>
          <a:endParaRPr lang="es-ES"/>
        </a:p>
      </dgm:t>
    </dgm:pt>
    <dgm:pt modelId="{55F3F640-363F-41F3-B91F-24D5A82C82B4}">
      <dgm:prSet phldrT="[Texto]"/>
      <dgm:spPr/>
      <dgm:t>
        <a:bodyPr/>
        <a:lstStyle/>
        <a:p>
          <a:r>
            <a:rPr lang="es-ES" dirty="0" smtClean="0"/>
            <a:t>Formación del profesorado</a:t>
          </a:r>
          <a:endParaRPr lang="es-ES" dirty="0"/>
        </a:p>
      </dgm:t>
    </dgm:pt>
    <dgm:pt modelId="{BEC99B5B-0630-4398-8ADD-5F4064A25791}" type="parTrans" cxnId="{448ABB22-E48C-4237-AE6D-AD15F2449D93}">
      <dgm:prSet/>
      <dgm:spPr/>
      <dgm:t>
        <a:bodyPr/>
        <a:lstStyle/>
        <a:p>
          <a:endParaRPr lang="es-ES"/>
        </a:p>
      </dgm:t>
    </dgm:pt>
    <dgm:pt modelId="{07DF026A-A2AD-4999-8869-1EF46A923211}" type="sibTrans" cxnId="{448ABB22-E48C-4237-AE6D-AD15F2449D93}">
      <dgm:prSet/>
      <dgm:spPr/>
      <dgm:t>
        <a:bodyPr/>
        <a:lstStyle/>
        <a:p>
          <a:endParaRPr lang="es-ES"/>
        </a:p>
      </dgm:t>
    </dgm:pt>
    <dgm:pt modelId="{592086F5-E963-4ACC-AC54-C16F1DBC540B}">
      <dgm:prSet phldrT="[Texto]"/>
      <dgm:spPr/>
      <dgm:t>
        <a:bodyPr/>
        <a:lstStyle/>
        <a:p>
          <a:r>
            <a:rPr lang="es-ES" dirty="0" smtClean="0"/>
            <a:t>Alumnado indagador, informado e instruido.</a:t>
          </a:r>
          <a:endParaRPr lang="es-ES" dirty="0"/>
        </a:p>
      </dgm:t>
    </dgm:pt>
    <dgm:pt modelId="{4C6E6C16-257E-4D5B-962C-3860FD9198CD}" type="parTrans" cxnId="{5BFE485A-4AC7-48BB-8788-E9C349B3B7DC}">
      <dgm:prSet/>
      <dgm:spPr/>
      <dgm:t>
        <a:bodyPr/>
        <a:lstStyle/>
        <a:p>
          <a:endParaRPr lang="es-ES"/>
        </a:p>
      </dgm:t>
    </dgm:pt>
    <dgm:pt modelId="{925240C8-DA78-4693-BF48-3A1DC79A764A}" type="sibTrans" cxnId="{5BFE485A-4AC7-48BB-8788-E9C349B3B7DC}">
      <dgm:prSet/>
      <dgm:spPr/>
      <dgm:t>
        <a:bodyPr/>
        <a:lstStyle/>
        <a:p>
          <a:endParaRPr lang="es-ES"/>
        </a:p>
      </dgm:t>
    </dgm:pt>
    <dgm:pt modelId="{D9BE549C-BC5F-4EB9-B6DC-992DE23D3452}" type="pres">
      <dgm:prSet presAssocID="{90921CC5-6B48-43A9-A72F-A4911EAD514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3BB03FA-C74E-4570-B029-DF31D34B50DA}" type="pres">
      <dgm:prSet presAssocID="{90921CC5-6B48-43A9-A72F-A4911EAD5140}" presName="ellipse" presStyleLbl="trBgShp" presStyleIdx="0" presStyleCnt="1"/>
      <dgm:spPr/>
    </dgm:pt>
    <dgm:pt modelId="{76259849-5277-4A29-82D9-CF66881E4F9C}" type="pres">
      <dgm:prSet presAssocID="{90921CC5-6B48-43A9-A72F-A4911EAD5140}" presName="arrow1" presStyleLbl="fgShp" presStyleIdx="0" presStyleCnt="1"/>
      <dgm:spPr/>
    </dgm:pt>
    <dgm:pt modelId="{B2BE7962-CF65-4331-A511-1092170D8A75}" type="pres">
      <dgm:prSet presAssocID="{90921CC5-6B48-43A9-A72F-A4911EAD5140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730F143-303F-49AC-BD1F-C2B81A92F05C}" type="pres">
      <dgm:prSet presAssocID="{2C7F6A9B-E4F9-469C-8014-7138C9898F83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EAFAE9D-ED26-4900-8DD7-2B74EFCFFD95}" type="pres">
      <dgm:prSet presAssocID="{55F3F640-363F-41F3-B91F-24D5A82C82B4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24EF4E-8590-49E6-AAC6-915088E23FE7}" type="pres">
      <dgm:prSet presAssocID="{592086F5-E963-4ACC-AC54-C16F1DBC540B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4036A8-B290-4B4E-BD24-752B5EEEE0D2}" type="pres">
      <dgm:prSet presAssocID="{90921CC5-6B48-43A9-A72F-A4911EAD5140}" presName="funnel" presStyleLbl="trAlignAcc1" presStyleIdx="0" presStyleCnt="1"/>
      <dgm:spPr/>
    </dgm:pt>
  </dgm:ptLst>
  <dgm:cxnLst>
    <dgm:cxn modelId="{448ABB22-E48C-4237-AE6D-AD15F2449D93}" srcId="{90921CC5-6B48-43A9-A72F-A4911EAD5140}" destId="{55F3F640-363F-41F3-B91F-24D5A82C82B4}" srcOrd="2" destOrd="0" parTransId="{BEC99B5B-0630-4398-8ADD-5F4064A25791}" sibTransId="{07DF026A-A2AD-4999-8869-1EF46A923211}"/>
    <dgm:cxn modelId="{6BA46C56-5C19-4F6E-8F3C-69EFF4736863}" type="presOf" srcId="{90921CC5-6B48-43A9-A72F-A4911EAD5140}" destId="{D9BE549C-BC5F-4EB9-B6DC-992DE23D3452}" srcOrd="0" destOrd="0" presId="urn:microsoft.com/office/officeart/2005/8/layout/funnel1"/>
    <dgm:cxn modelId="{5BFE485A-4AC7-48BB-8788-E9C349B3B7DC}" srcId="{90921CC5-6B48-43A9-A72F-A4911EAD5140}" destId="{592086F5-E963-4ACC-AC54-C16F1DBC540B}" srcOrd="3" destOrd="0" parTransId="{4C6E6C16-257E-4D5B-962C-3860FD9198CD}" sibTransId="{925240C8-DA78-4693-BF48-3A1DC79A764A}"/>
    <dgm:cxn modelId="{62E8D100-2912-4B77-934D-2034A606ACE0}" srcId="{90921CC5-6B48-43A9-A72F-A4911EAD5140}" destId="{60DD2B27-9D12-40BB-9516-CC0266854DED}" srcOrd="0" destOrd="0" parTransId="{37309134-0CC9-441D-9B5B-DDDCF132921C}" sibTransId="{AF224FF0-98A6-42D2-8A8D-A9A3E13F62CA}"/>
    <dgm:cxn modelId="{D41A8A32-967D-4C64-A885-031854C6992C}" type="presOf" srcId="{2C7F6A9B-E4F9-469C-8014-7138C9898F83}" destId="{FEAFAE9D-ED26-4900-8DD7-2B74EFCFFD95}" srcOrd="0" destOrd="0" presId="urn:microsoft.com/office/officeart/2005/8/layout/funnel1"/>
    <dgm:cxn modelId="{75A77568-020B-4540-8851-5E3BD2250462}" type="presOf" srcId="{592086F5-E963-4ACC-AC54-C16F1DBC540B}" destId="{B2BE7962-CF65-4331-A511-1092170D8A75}" srcOrd="0" destOrd="0" presId="urn:microsoft.com/office/officeart/2005/8/layout/funnel1"/>
    <dgm:cxn modelId="{D226D6B6-5217-45AF-841E-5269D29228B9}" type="presOf" srcId="{55F3F640-363F-41F3-B91F-24D5A82C82B4}" destId="{0730F143-303F-49AC-BD1F-C2B81A92F05C}" srcOrd="0" destOrd="0" presId="urn:microsoft.com/office/officeart/2005/8/layout/funnel1"/>
    <dgm:cxn modelId="{5A59FC28-99F2-4871-9150-5E8BB110A767}" srcId="{90921CC5-6B48-43A9-A72F-A4911EAD5140}" destId="{2C7F6A9B-E4F9-469C-8014-7138C9898F83}" srcOrd="1" destOrd="0" parTransId="{3AAF4225-8AEF-404B-AB4A-717AB0816172}" sibTransId="{7435E96A-0AF5-4C7B-9DDF-16D2DC5BF3BE}"/>
    <dgm:cxn modelId="{7B7363C3-1805-41A7-9BDD-8F378F6CAF04}" type="presOf" srcId="{60DD2B27-9D12-40BB-9516-CC0266854DED}" destId="{3324EF4E-8590-49E6-AAC6-915088E23FE7}" srcOrd="0" destOrd="0" presId="urn:microsoft.com/office/officeart/2005/8/layout/funnel1"/>
    <dgm:cxn modelId="{381FF31B-54EE-41F9-9921-F7833BCC2847}" type="presParOf" srcId="{D9BE549C-BC5F-4EB9-B6DC-992DE23D3452}" destId="{83BB03FA-C74E-4570-B029-DF31D34B50DA}" srcOrd="0" destOrd="0" presId="urn:microsoft.com/office/officeart/2005/8/layout/funnel1"/>
    <dgm:cxn modelId="{821B2C01-0A43-4921-995A-CFF8819506CB}" type="presParOf" srcId="{D9BE549C-BC5F-4EB9-B6DC-992DE23D3452}" destId="{76259849-5277-4A29-82D9-CF66881E4F9C}" srcOrd="1" destOrd="0" presId="urn:microsoft.com/office/officeart/2005/8/layout/funnel1"/>
    <dgm:cxn modelId="{BA5D370A-D682-48DE-95B0-7545677EF218}" type="presParOf" srcId="{D9BE549C-BC5F-4EB9-B6DC-992DE23D3452}" destId="{B2BE7962-CF65-4331-A511-1092170D8A75}" srcOrd="2" destOrd="0" presId="urn:microsoft.com/office/officeart/2005/8/layout/funnel1"/>
    <dgm:cxn modelId="{B22B5F44-2503-4D9D-B228-A52FEE346391}" type="presParOf" srcId="{D9BE549C-BC5F-4EB9-B6DC-992DE23D3452}" destId="{0730F143-303F-49AC-BD1F-C2B81A92F05C}" srcOrd="3" destOrd="0" presId="urn:microsoft.com/office/officeart/2005/8/layout/funnel1"/>
    <dgm:cxn modelId="{6C1DEB84-0CAE-4022-BD71-E74893F53E63}" type="presParOf" srcId="{D9BE549C-BC5F-4EB9-B6DC-992DE23D3452}" destId="{FEAFAE9D-ED26-4900-8DD7-2B74EFCFFD95}" srcOrd="4" destOrd="0" presId="urn:microsoft.com/office/officeart/2005/8/layout/funnel1"/>
    <dgm:cxn modelId="{934BAD48-BA6A-4087-BFBC-6366358977EE}" type="presParOf" srcId="{D9BE549C-BC5F-4EB9-B6DC-992DE23D3452}" destId="{3324EF4E-8590-49E6-AAC6-915088E23FE7}" srcOrd="5" destOrd="0" presId="urn:microsoft.com/office/officeart/2005/8/layout/funnel1"/>
    <dgm:cxn modelId="{C0AE763C-83CE-4B18-8434-00AFEE5C9AF6}" type="presParOf" srcId="{D9BE549C-BC5F-4EB9-B6DC-992DE23D3452}" destId="{6D4036A8-B290-4B4E-BD24-752B5EEEE0D2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921CC5-6B48-43A9-A72F-A4911EAD5140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0DD2B27-9D12-40BB-9516-CC0266854DED}">
      <dgm:prSet phldrT="[Texto]"/>
      <dgm:spPr/>
      <dgm:t>
        <a:bodyPr/>
        <a:lstStyle/>
        <a:p>
          <a:r>
            <a:rPr lang="es-ES" dirty="0" smtClean="0"/>
            <a:t>Formación del profesorado</a:t>
          </a:r>
          <a:endParaRPr lang="es-ES" dirty="0"/>
        </a:p>
      </dgm:t>
    </dgm:pt>
    <dgm:pt modelId="{37309134-0CC9-441D-9B5B-DDDCF132921C}" type="parTrans" cxnId="{62E8D100-2912-4B77-934D-2034A606ACE0}">
      <dgm:prSet/>
      <dgm:spPr/>
      <dgm:t>
        <a:bodyPr/>
        <a:lstStyle/>
        <a:p>
          <a:endParaRPr lang="es-ES"/>
        </a:p>
      </dgm:t>
    </dgm:pt>
    <dgm:pt modelId="{AF224FF0-98A6-42D2-8A8D-A9A3E13F62CA}" type="sibTrans" cxnId="{62E8D100-2912-4B77-934D-2034A606ACE0}">
      <dgm:prSet/>
      <dgm:spPr/>
      <dgm:t>
        <a:bodyPr/>
        <a:lstStyle/>
        <a:p>
          <a:endParaRPr lang="es-ES"/>
        </a:p>
      </dgm:t>
    </dgm:pt>
    <dgm:pt modelId="{2C7F6A9B-E4F9-469C-8014-7138C9898F83}">
      <dgm:prSet phldrT="[Texto]"/>
      <dgm:spPr/>
      <dgm:t>
        <a:bodyPr/>
        <a:lstStyle/>
        <a:p>
          <a:r>
            <a:rPr lang="es-ES" dirty="0" smtClean="0"/>
            <a:t>Metodología</a:t>
          </a:r>
          <a:endParaRPr lang="es-ES" dirty="0"/>
        </a:p>
      </dgm:t>
    </dgm:pt>
    <dgm:pt modelId="{3AAF4225-8AEF-404B-AB4A-717AB0816172}" type="parTrans" cxnId="{5A59FC28-99F2-4871-9150-5E8BB110A767}">
      <dgm:prSet/>
      <dgm:spPr/>
      <dgm:t>
        <a:bodyPr/>
        <a:lstStyle/>
        <a:p>
          <a:endParaRPr lang="es-ES"/>
        </a:p>
      </dgm:t>
    </dgm:pt>
    <dgm:pt modelId="{7435E96A-0AF5-4C7B-9DDF-16D2DC5BF3BE}" type="sibTrans" cxnId="{5A59FC28-99F2-4871-9150-5E8BB110A767}">
      <dgm:prSet/>
      <dgm:spPr/>
      <dgm:t>
        <a:bodyPr/>
        <a:lstStyle/>
        <a:p>
          <a:endParaRPr lang="es-ES"/>
        </a:p>
      </dgm:t>
    </dgm:pt>
    <dgm:pt modelId="{55F3F640-363F-41F3-B91F-24D5A82C82B4}">
      <dgm:prSet phldrT="[Texto]"/>
      <dgm:spPr/>
      <dgm:t>
        <a:bodyPr/>
        <a:lstStyle/>
        <a:p>
          <a:r>
            <a:rPr lang="es-ES" dirty="0" smtClean="0"/>
            <a:t>Evaluación</a:t>
          </a:r>
          <a:endParaRPr lang="es-ES" dirty="0"/>
        </a:p>
      </dgm:t>
    </dgm:pt>
    <dgm:pt modelId="{BEC99B5B-0630-4398-8ADD-5F4064A25791}" type="parTrans" cxnId="{448ABB22-E48C-4237-AE6D-AD15F2449D93}">
      <dgm:prSet/>
      <dgm:spPr/>
      <dgm:t>
        <a:bodyPr/>
        <a:lstStyle/>
        <a:p>
          <a:endParaRPr lang="es-ES"/>
        </a:p>
      </dgm:t>
    </dgm:pt>
    <dgm:pt modelId="{07DF026A-A2AD-4999-8869-1EF46A923211}" type="sibTrans" cxnId="{448ABB22-E48C-4237-AE6D-AD15F2449D93}">
      <dgm:prSet/>
      <dgm:spPr/>
      <dgm:t>
        <a:bodyPr/>
        <a:lstStyle/>
        <a:p>
          <a:endParaRPr lang="es-ES"/>
        </a:p>
      </dgm:t>
    </dgm:pt>
    <dgm:pt modelId="{592086F5-E963-4ACC-AC54-C16F1DBC540B}">
      <dgm:prSet phldrT="[Texto]"/>
      <dgm:spPr/>
      <dgm:t>
        <a:bodyPr/>
        <a:lstStyle/>
        <a:p>
          <a:r>
            <a:rPr lang="es-ES" dirty="0" smtClean="0"/>
            <a:t>Alumnado pensador y reflexivo</a:t>
          </a:r>
          <a:endParaRPr lang="es-ES" dirty="0"/>
        </a:p>
      </dgm:t>
    </dgm:pt>
    <dgm:pt modelId="{4C6E6C16-257E-4D5B-962C-3860FD9198CD}" type="parTrans" cxnId="{5BFE485A-4AC7-48BB-8788-E9C349B3B7DC}">
      <dgm:prSet/>
      <dgm:spPr/>
      <dgm:t>
        <a:bodyPr/>
        <a:lstStyle/>
        <a:p>
          <a:endParaRPr lang="es-ES"/>
        </a:p>
      </dgm:t>
    </dgm:pt>
    <dgm:pt modelId="{925240C8-DA78-4693-BF48-3A1DC79A764A}" type="sibTrans" cxnId="{5BFE485A-4AC7-48BB-8788-E9C349B3B7DC}">
      <dgm:prSet/>
      <dgm:spPr/>
      <dgm:t>
        <a:bodyPr/>
        <a:lstStyle/>
        <a:p>
          <a:endParaRPr lang="es-ES"/>
        </a:p>
      </dgm:t>
    </dgm:pt>
    <dgm:pt modelId="{535DE533-77AA-4083-B872-C8C63A42F4F3}" type="pres">
      <dgm:prSet presAssocID="{90921CC5-6B48-43A9-A72F-A4911EAD514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DE1B3C7-BCDB-41FB-B083-BC16C421C58B}" type="pres">
      <dgm:prSet presAssocID="{60DD2B27-9D12-40BB-9516-CC0266854DE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8700A4-DBC2-4FA1-B88E-2E167BAD618E}" type="pres">
      <dgm:prSet presAssocID="{AF224FF0-98A6-42D2-8A8D-A9A3E13F62CA}" presName="sibTrans" presStyleLbl="sibTrans2D1" presStyleIdx="0" presStyleCnt="3"/>
      <dgm:spPr/>
      <dgm:t>
        <a:bodyPr/>
        <a:lstStyle/>
        <a:p>
          <a:endParaRPr lang="es-ES"/>
        </a:p>
      </dgm:t>
    </dgm:pt>
    <dgm:pt modelId="{90566748-7836-4A36-ACBA-A60A1B772094}" type="pres">
      <dgm:prSet presAssocID="{AF224FF0-98A6-42D2-8A8D-A9A3E13F62CA}" presName="connectorText" presStyleLbl="sibTrans2D1" presStyleIdx="0" presStyleCnt="3"/>
      <dgm:spPr/>
      <dgm:t>
        <a:bodyPr/>
        <a:lstStyle/>
        <a:p>
          <a:endParaRPr lang="es-ES"/>
        </a:p>
      </dgm:t>
    </dgm:pt>
    <dgm:pt modelId="{D72239BA-5942-4BC4-B102-82412D0FCC82}" type="pres">
      <dgm:prSet presAssocID="{2C7F6A9B-E4F9-469C-8014-7138C9898F8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5F41BF-390E-4078-90C5-72529A66E9F6}" type="pres">
      <dgm:prSet presAssocID="{7435E96A-0AF5-4C7B-9DDF-16D2DC5BF3BE}" presName="sibTrans" presStyleLbl="sibTrans2D1" presStyleIdx="1" presStyleCnt="3"/>
      <dgm:spPr/>
      <dgm:t>
        <a:bodyPr/>
        <a:lstStyle/>
        <a:p>
          <a:endParaRPr lang="es-ES"/>
        </a:p>
      </dgm:t>
    </dgm:pt>
    <dgm:pt modelId="{AFC6A9BF-D953-4253-A6EA-FC8F98218DD3}" type="pres">
      <dgm:prSet presAssocID="{7435E96A-0AF5-4C7B-9DDF-16D2DC5BF3BE}" presName="connectorText" presStyleLbl="sibTrans2D1" presStyleIdx="1" presStyleCnt="3"/>
      <dgm:spPr/>
      <dgm:t>
        <a:bodyPr/>
        <a:lstStyle/>
        <a:p>
          <a:endParaRPr lang="es-ES"/>
        </a:p>
      </dgm:t>
    </dgm:pt>
    <dgm:pt modelId="{C7249ECD-0227-4877-9315-9244957A5C4C}" type="pres">
      <dgm:prSet presAssocID="{55F3F640-363F-41F3-B91F-24D5A82C82B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C0E63B-FC49-404E-AE96-9870F5C841E3}" type="pres">
      <dgm:prSet presAssocID="{07DF026A-A2AD-4999-8869-1EF46A923211}" presName="sibTrans" presStyleLbl="sibTrans2D1" presStyleIdx="2" presStyleCnt="3"/>
      <dgm:spPr/>
      <dgm:t>
        <a:bodyPr/>
        <a:lstStyle/>
        <a:p>
          <a:endParaRPr lang="es-ES"/>
        </a:p>
      </dgm:t>
    </dgm:pt>
    <dgm:pt modelId="{EAF872AF-E2DA-4175-A60B-57D1EE32CB22}" type="pres">
      <dgm:prSet presAssocID="{07DF026A-A2AD-4999-8869-1EF46A923211}" presName="connectorText" presStyleLbl="sibTrans2D1" presStyleIdx="2" presStyleCnt="3"/>
      <dgm:spPr/>
      <dgm:t>
        <a:bodyPr/>
        <a:lstStyle/>
        <a:p>
          <a:endParaRPr lang="es-ES"/>
        </a:p>
      </dgm:t>
    </dgm:pt>
    <dgm:pt modelId="{2C7E7080-482D-4D9D-BCEF-5A495FEF2F8D}" type="pres">
      <dgm:prSet presAssocID="{592086F5-E963-4ACC-AC54-C16F1DBC540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083B12E-8EE1-46AD-A724-AD34D9CB7036}" type="presOf" srcId="{AF224FF0-98A6-42D2-8A8D-A9A3E13F62CA}" destId="{8D8700A4-DBC2-4FA1-B88E-2E167BAD618E}" srcOrd="0" destOrd="0" presId="urn:microsoft.com/office/officeart/2005/8/layout/process5"/>
    <dgm:cxn modelId="{6932F2E0-C867-4466-830B-05008A1100A9}" type="presOf" srcId="{07DF026A-A2AD-4999-8869-1EF46A923211}" destId="{11C0E63B-FC49-404E-AE96-9870F5C841E3}" srcOrd="0" destOrd="0" presId="urn:microsoft.com/office/officeart/2005/8/layout/process5"/>
    <dgm:cxn modelId="{7EC0CA02-AE37-4281-BB42-E5E70980D5AA}" type="presOf" srcId="{AF224FF0-98A6-42D2-8A8D-A9A3E13F62CA}" destId="{90566748-7836-4A36-ACBA-A60A1B772094}" srcOrd="1" destOrd="0" presId="urn:microsoft.com/office/officeart/2005/8/layout/process5"/>
    <dgm:cxn modelId="{2CAD8AC8-FD6A-4463-86CD-53419B99EFC7}" type="presOf" srcId="{55F3F640-363F-41F3-B91F-24D5A82C82B4}" destId="{C7249ECD-0227-4877-9315-9244957A5C4C}" srcOrd="0" destOrd="0" presId="urn:microsoft.com/office/officeart/2005/8/layout/process5"/>
    <dgm:cxn modelId="{971C0756-157F-4F97-A22D-C8D3AD633394}" type="presOf" srcId="{2C7F6A9B-E4F9-469C-8014-7138C9898F83}" destId="{D72239BA-5942-4BC4-B102-82412D0FCC82}" srcOrd="0" destOrd="0" presId="urn:microsoft.com/office/officeart/2005/8/layout/process5"/>
    <dgm:cxn modelId="{448ABB22-E48C-4237-AE6D-AD15F2449D93}" srcId="{90921CC5-6B48-43A9-A72F-A4911EAD5140}" destId="{55F3F640-363F-41F3-B91F-24D5A82C82B4}" srcOrd="2" destOrd="0" parTransId="{BEC99B5B-0630-4398-8ADD-5F4064A25791}" sibTransId="{07DF026A-A2AD-4999-8869-1EF46A923211}"/>
    <dgm:cxn modelId="{F33238C3-F240-43A4-84A9-3A3268700B4C}" type="presOf" srcId="{7435E96A-0AF5-4C7B-9DDF-16D2DC5BF3BE}" destId="{AFC6A9BF-D953-4253-A6EA-FC8F98218DD3}" srcOrd="1" destOrd="0" presId="urn:microsoft.com/office/officeart/2005/8/layout/process5"/>
    <dgm:cxn modelId="{5BFE485A-4AC7-48BB-8788-E9C349B3B7DC}" srcId="{90921CC5-6B48-43A9-A72F-A4911EAD5140}" destId="{592086F5-E963-4ACC-AC54-C16F1DBC540B}" srcOrd="3" destOrd="0" parTransId="{4C6E6C16-257E-4D5B-962C-3860FD9198CD}" sibTransId="{925240C8-DA78-4693-BF48-3A1DC79A764A}"/>
    <dgm:cxn modelId="{62E8D100-2912-4B77-934D-2034A606ACE0}" srcId="{90921CC5-6B48-43A9-A72F-A4911EAD5140}" destId="{60DD2B27-9D12-40BB-9516-CC0266854DED}" srcOrd="0" destOrd="0" parTransId="{37309134-0CC9-441D-9B5B-DDDCF132921C}" sibTransId="{AF224FF0-98A6-42D2-8A8D-A9A3E13F62CA}"/>
    <dgm:cxn modelId="{CB5EEC1E-F7D1-4A88-877D-DA9E04677B17}" type="presOf" srcId="{592086F5-E963-4ACC-AC54-C16F1DBC540B}" destId="{2C7E7080-482D-4D9D-BCEF-5A495FEF2F8D}" srcOrd="0" destOrd="0" presId="urn:microsoft.com/office/officeart/2005/8/layout/process5"/>
    <dgm:cxn modelId="{52995448-D3DC-4668-81F1-88B4F7036883}" type="presOf" srcId="{07DF026A-A2AD-4999-8869-1EF46A923211}" destId="{EAF872AF-E2DA-4175-A60B-57D1EE32CB22}" srcOrd="1" destOrd="0" presId="urn:microsoft.com/office/officeart/2005/8/layout/process5"/>
    <dgm:cxn modelId="{5A59FC28-99F2-4871-9150-5E8BB110A767}" srcId="{90921CC5-6B48-43A9-A72F-A4911EAD5140}" destId="{2C7F6A9B-E4F9-469C-8014-7138C9898F83}" srcOrd="1" destOrd="0" parTransId="{3AAF4225-8AEF-404B-AB4A-717AB0816172}" sibTransId="{7435E96A-0AF5-4C7B-9DDF-16D2DC5BF3BE}"/>
    <dgm:cxn modelId="{D0E65EEE-6FD4-454B-91CC-7EF75395ED0A}" type="presOf" srcId="{90921CC5-6B48-43A9-A72F-A4911EAD5140}" destId="{535DE533-77AA-4083-B872-C8C63A42F4F3}" srcOrd="0" destOrd="0" presId="urn:microsoft.com/office/officeart/2005/8/layout/process5"/>
    <dgm:cxn modelId="{B04D83EF-D07D-412B-8ED9-55ECAF03FE6D}" type="presOf" srcId="{60DD2B27-9D12-40BB-9516-CC0266854DED}" destId="{4DE1B3C7-BCDB-41FB-B083-BC16C421C58B}" srcOrd="0" destOrd="0" presId="urn:microsoft.com/office/officeart/2005/8/layout/process5"/>
    <dgm:cxn modelId="{3A70568E-30D7-44B9-86B9-AEB1174A4C14}" type="presOf" srcId="{7435E96A-0AF5-4C7B-9DDF-16D2DC5BF3BE}" destId="{245F41BF-390E-4078-90C5-72529A66E9F6}" srcOrd="0" destOrd="0" presId="urn:microsoft.com/office/officeart/2005/8/layout/process5"/>
    <dgm:cxn modelId="{0421D8B3-9B49-40FD-BC4E-C96AAB72227B}" type="presParOf" srcId="{535DE533-77AA-4083-B872-C8C63A42F4F3}" destId="{4DE1B3C7-BCDB-41FB-B083-BC16C421C58B}" srcOrd="0" destOrd="0" presId="urn:microsoft.com/office/officeart/2005/8/layout/process5"/>
    <dgm:cxn modelId="{9E485769-ED6F-4632-8B4C-1E17F34D72FB}" type="presParOf" srcId="{535DE533-77AA-4083-B872-C8C63A42F4F3}" destId="{8D8700A4-DBC2-4FA1-B88E-2E167BAD618E}" srcOrd="1" destOrd="0" presId="urn:microsoft.com/office/officeart/2005/8/layout/process5"/>
    <dgm:cxn modelId="{375E83E6-96A5-4BBF-A376-DD80485713EB}" type="presParOf" srcId="{8D8700A4-DBC2-4FA1-B88E-2E167BAD618E}" destId="{90566748-7836-4A36-ACBA-A60A1B772094}" srcOrd="0" destOrd="0" presId="urn:microsoft.com/office/officeart/2005/8/layout/process5"/>
    <dgm:cxn modelId="{C0C23B19-F038-49C7-BF02-F3CF9137795D}" type="presParOf" srcId="{535DE533-77AA-4083-B872-C8C63A42F4F3}" destId="{D72239BA-5942-4BC4-B102-82412D0FCC82}" srcOrd="2" destOrd="0" presId="urn:microsoft.com/office/officeart/2005/8/layout/process5"/>
    <dgm:cxn modelId="{C947DF2E-E125-4928-910F-9A15327706AD}" type="presParOf" srcId="{535DE533-77AA-4083-B872-C8C63A42F4F3}" destId="{245F41BF-390E-4078-90C5-72529A66E9F6}" srcOrd="3" destOrd="0" presId="urn:microsoft.com/office/officeart/2005/8/layout/process5"/>
    <dgm:cxn modelId="{99420390-9BA9-449A-8A94-DEA54B570336}" type="presParOf" srcId="{245F41BF-390E-4078-90C5-72529A66E9F6}" destId="{AFC6A9BF-D953-4253-A6EA-FC8F98218DD3}" srcOrd="0" destOrd="0" presId="urn:microsoft.com/office/officeart/2005/8/layout/process5"/>
    <dgm:cxn modelId="{64751EED-C489-4B13-8868-F8AC1084B3A9}" type="presParOf" srcId="{535DE533-77AA-4083-B872-C8C63A42F4F3}" destId="{C7249ECD-0227-4877-9315-9244957A5C4C}" srcOrd="4" destOrd="0" presId="urn:microsoft.com/office/officeart/2005/8/layout/process5"/>
    <dgm:cxn modelId="{AC8ED75A-0048-4DA0-920A-EA9D4A2C3DDD}" type="presParOf" srcId="{535DE533-77AA-4083-B872-C8C63A42F4F3}" destId="{11C0E63B-FC49-404E-AE96-9870F5C841E3}" srcOrd="5" destOrd="0" presId="urn:microsoft.com/office/officeart/2005/8/layout/process5"/>
    <dgm:cxn modelId="{76B654FA-2907-4D32-8454-48831F59CE3A}" type="presParOf" srcId="{11C0E63B-FC49-404E-AE96-9870F5C841E3}" destId="{EAF872AF-E2DA-4175-A60B-57D1EE32CB22}" srcOrd="0" destOrd="0" presId="urn:microsoft.com/office/officeart/2005/8/layout/process5"/>
    <dgm:cxn modelId="{C56A3558-0D54-493E-8BBB-9E8EF4D60038}" type="presParOf" srcId="{535DE533-77AA-4083-B872-C8C63A42F4F3}" destId="{2C7E7080-482D-4D9D-BCEF-5A495FEF2F8D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921CC5-6B48-43A9-A72F-A4911EAD5140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0DD2B27-9D12-40BB-9516-CC0266854DED}">
      <dgm:prSet phldrT="[Texto]"/>
      <dgm:spPr/>
      <dgm:t>
        <a:bodyPr/>
        <a:lstStyle/>
        <a:p>
          <a:r>
            <a:rPr lang="es-ES" dirty="0" smtClean="0"/>
            <a:t>Coordinación docente</a:t>
          </a:r>
          <a:endParaRPr lang="es-ES" dirty="0"/>
        </a:p>
      </dgm:t>
    </dgm:pt>
    <dgm:pt modelId="{37309134-0CC9-441D-9B5B-DDDCF132921C}" type="parTrans" cxnId="{62E8D100-2912-4B77-934D-2034A606ACE0}">
      <dgm:prSet/>
      <dgm:spPr/>
      <dgm:t>
        <a:bodyPr/>
        <a:lstStyle/>
        <a:p>
          <a:endParaRPr lang="es-ES"/>
        </a:p>
      </dgm:t>
    </dgm:pt>
    <dgm:pt modelId="{AF224FF0-98A6-42D2-8A8D-A9A3E13F62CA}" type="sibTrans" cxnId="{62E8D100-2912-4B77-934D-2034A606ACE0}">
      <dgm:prSet/>
      <dgm:spPr/>
      <dgm:t>
        <a:bodyPr/>
        <a:lstStyle/>
        <a:p>
          <a:endParaRPr lang="es-ES"/>
        </a:p>
      </dgm:t>
    </dgm:pt>
    <dgm:pt modelId="{2C7F6A9B-E4F9-469C-8014-7138C9898F83}">
      <dgm:prSet phldrT="[Texto]"/>
      <dgm:spPr/>
      <dgm:t>
        <a:bodyPr/>
        <a:lstStyle/>
        <a:p>
          <a:r>
            <a:rPr lang="es-ES" dirty="0" smtClean="0"/>
            <a:t>Currículum. CAS</a:t>
          </a:r>
          <a:endParaRPr lang="es-ES" dirty="0"/>
        </a:p>
      </dgm:t>
    </dgm:pt>
    <dgm:pt modelId="{3AAF4225-8AEF-404B-AB4A-717AB0816172}" type="parTrans" cxnId="{5A59FC28-99F2-4871-9150-5E8BB110A767}">
      <dgm:prSet/>
      <dgm:spPr/>
      <dgm:t>
        <a:bodyPr/>
        <a:lstStyle/>
        <a:p>
          <a:endParaRPr lang="es-ES"/>
        </a:p>
      </dgm:t>
    </dgm:pt>
    <dgm:pt modelId="{7435E96A-0AF5-4C7B-9DDF-16D2DC5BF3BE}" type="sibTrans" cxnId="{5A59FC28-99F2-4871-9150-5E8BB110A767}">
      <dgm:prSet/>
      <dgm:spPr/>
      <dgm:t>
        <a:bodyPr/>
        <a:lstStyle/>
        <a:p>
          <a:endParaRPr lang="es-ES"/>
        </a:p>
      </dgm:t>
    </dgm:pt>
    <dgm:pt modelId="{592086F5-E963-4ACC-AC54-C16F1DBC540B}">
      <dgm:prSet phldrT="[Texto]"/>
      <dgm:spPr/>
      <dgm:t>
        <a:bodyPr/>
        <a:lstStyle/>
        <a:p>
          <a:r>
            <a:rPr lang="es-ES" dirty="0" smtClean="0"/>
            <a:t>Alumnado equilibrado</a:t>
          </a:r>
          <a:endParaRPr lang="es-ES" dirty="0"/>
        </a:p>
      </dgm:t>
    </dgm:pt>
    <dgm:pt modelId="{925240C8-DA78-4693-BF48-3A1DC79A764A}" type="sibTrans" cxnId="{5BFE485A-4AC7-48BB-8788-E9C349B3B7DC}">
      <dgm:prSet/>
      <dgm:spPr/>
      <dgm:t>
        <a:bodyPr/>
        <a:lstStyle/>
        <a:p>
          <a:endParaRPr lang="es-ES"/>
        </a:p>
      </dgm:t>
    </dgm:pt>
    <dgm:pt modelId="{4C6E6C16-257E-4D5B-962C-3860FD9198CD}" type="parTrans" cxnId="{5BFE485A-4AC7-48BB-8788-E9C349B3B7DC}">
      <dgm:prSet/>
      <dgm:spPr/>
      <dgm:t>
        <a:bodyPr/>
        <a:lstStyle/>
        <a:p>
          <a:endParaRPr lang="es-ES"/>
        </a:p>
      </dgm:t>
    </dgm:pt>
    <dgm:pt modelId="{212E5FB1-3E48-4DBF-83CA-8A6638AE5838}" type="pres">
      <dgm:prSet presAssocID="{90921CC5-6B48-43A9-A72F-A4911EAD51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ED8D858-EDDF-49AF-B204-F06172960B32}" type="pres">
      <dgm:prSet presAssocID="{90921CC5-6B48-43A9-A72F-A4911EAD5140}" presName="vNodes" presStyleCnt="0"/>
      <dgm:spPr/>
    </dgm:pt>
    <dgm:pt modelId="{95D5AA1B-813A-4964-B614-37B04EC8385D}" type="pres">
      <dgm:prSet presAssocID="{60DD2B27-9D12-40BB-9516-CC0266854DE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3DB3F7-0B96-40E8-881E-07888DD7A927}" type="pres">
      <dgm:prSet presAssocID="{AF224FF0-98A6-42D2-8A8D-A9A3E13F62CA}" presName="spacerT" presStyleCnt="0"/>
      <dgm:spPr/>
    </dgm:pt>
    <dgm:pt modelId="{5F63B432-1C44-4642-8C1F-22B42F544A29}" type="pres">
      <dgm:prSet presAssocID="{AF224FF0-98A6-42D2-8A8D-A9A3E13F62CA}" presName="sibTrans" presStyleLbl="sibTrans2D1" presStyleIdx="0" presStyleCnt="2"/>
      <dgm:spPr/>
      <dgm:t>
        <a:bodyPr/>
        <a:lstStyle/>
        <a:p>
          <a:endParaRPr lang="es-ES"/>
        </a:p>
      </dgm:t>
    </dgm:pt>
    <dgm:pt modelId="{D947E4BE-DBF4-4928-934C-E9ED198E94CD}" type="pres">
      <dgm:prSet presAssocID="{AF224FF0-98A6-42D2-8A8D-A9A3E13F62CA}" presName="spacerB" presStyleCnt="0"/>
      <dgm:spPr/>
    </dgm:pt>
    <dgm:pt modelId="{14524274-6E31-49CC-A05B-B8D2C5B7B8AB}" type="pres">
      <dgm:prSet presAssocID="{2C7F6A9B-E4F9-469C-8014-7138C9898F8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6F2565-6537-4A59-AA16-B40480611949}" type="pres">
      <dgm:prSet presAssocID="{90921CC5-6B48-43A9-A72F-A4911EAD5140}" presName="sibTransLast" presStyleLbl="sibTrans2D1" presStyleIdx="1" presStyleCnt="2"/>
      <dgm:spPr/>
      <dgm:t>
        <a:bodyPr/>
        <a:lstStyle/>
        <a:p>
          <a:endParaRPr lang="es-ES"/>
        </a:p>
      </dgm:t>
    </dgm:pt>
    <dgm:pt modelId="{5B7A2C6C-B0C3-4384-A081-E9FA71E8BCFA}" type="pres">
      <dgm:prSet presAssocID="{90921CC5-6B48-43A9-A72F-A4911EAD5140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C5008A25-A524-4213-A54D-97B13231F2D2}" type="pres">
      <dgm:prSet presAssocID="{90921CC5-6B48-43A9-A72F-A4911EAD5140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EC2D43F-DE6B-49D2-99F3-4C6D1A8C5289}" type="presOf" srcId="{AF224FF0-98A6-42D2-8A8D-A9A3E13F62CA}" destId="{5F63B432-1C44-4642-8C1F-22B42F544A29}" srcOrd="0" destOrd="0" presId="urn:microsoft.com/office/officeart/2005/8/layout/equation2"/>
    <dgm:cxn modelId="{9EA042AB-3A54-4387-96E8-B9BF396B1218}" type="presOf" srcId="{592086F5-E963-4ACC-AC54-C16F1DBC540B}" destId="{C5008A25-A524-4213-A54D-97B13231F2D2}" srcOrd="0" destOrd="0" presId="urn:microsoft.com/office/officeart/2005/8/layout/equation2"/>
    <dgm:cxn modelId="{5BFE485A-4AC7-48BB-8788-E9C349B3B7DC}" srcId="{90921CC5-6B48-43A9-A72F-A4911EAD5140}" destId="{592086F5-E963-4ACC-AC54-C16F1DBC540B}" srcOrd="2" destOrd="0" parTransId="{4C6E6C16-257E-4D5B-962C-3860FD9198CD}" sibTransId="{925240C8-DA78-4693-BF48-3A1DC79A764A}"/>
    <dgm:cxn modelId="{B51DF04A-DD0B-43D7-ACE6-7110DC5F3507}" type="presOf" srcId="{7435E96A-0AF5-4C7B-9DDF-16D2DC5BF3BE}" destId="{976F2565-6537-4A59-AA16-B40480611949}" srcOrd="0" destOrd="0" presId="urn:microsoft.com/office/officeart/2005/8/layout/equation2"/>
    <dgm:cxn modelId="{62E8D100-2912-4B77-934D-2034A606ACE0}" srcId="{90921CC5-6B48-43A9-A72F-A4911EAD5140}" destId="{60DD2B27-9D12-40BB-9516-CC0266854DED}" srcOrd="0" destOrd="0" parTransId="{37309134-0CC9-441D-9B5B-DDDCF132921C}" sibTransId="{AF224FF0-98A6-42D2-8A8D-A9A3E13F62CA}"/>
    <dgm:cxn modelId="{5A59FC28-99F2-4871-9150-5E8BB110A767}" srcId="{90921CC5-6B48-43A9-A72F-A4911EAD5140}" destId="{2C7F6A9B-E4F9-469C-8014-7138C9898F83}" srcOrd="1" destOrd="0" parTransId="{3AAF4225-8AEF-404B-AB4A-717AB0816172}" sibTransId="{7435E96A-0AF5-4C7B-9DDF-16D2DC5BF3BE}"/>
    <dgm:cxn modelId="{2EC9250F-48AA-4B13-B360-1D127800DD99}" type="presOf" srcId="{60DD2B27-9D12-40BB-9516-CC0266854DED}" destId="{95D5AA1B-813A-4964-B614-37B04EC8385D}" srcOrd="0" destOrd="0" presId="urn:microsoft.com/office/officeart/2005/8/layout/equation2"/>
    <dgm:cxn modelId="{A5375003-FC0A-4030-A4B7-84399E6F3D13}" type="presOf" srcId="{2C7F6A9B-E4F9-469C-8014-7138C9898F83}" destId="{14524274-6E31-49CC-A05B-B8D2C5B7B8AB}" srcOrd="0" destOrd="0" presId="urn:microsoft.com/office/officeart/2005/8/layout/equation2"/>
    <dgm:cxn modelId="{C8DEF29E-7215-4DB3-AD28-36EACE4B1DB3}" type="presOf" srcId="{90921CC5-6B48-43A9-A72F-A4911EAD5140}" destId="{212E5FB1-3E48-4DBF-83CA-8A6638AE5838}" srcOrd="0" destOrd="0" presId="urn:microsoft.com/office/officeart/2005/8/layout/equation2"/>
    <dgm:cxn modelId="{EB4D57C1-1507-4FE0-B85A-5B4ACADFBB6E}" type="presOf" srcId="{7435E96A-0AF5-4C7B-9DDF-16D2DC5BF3BE}" destId="{5B7A2C6C-B0C3-4384-A081-E9FA71E8BCFA}" srcOrd="1" destOrd="0" presId="urn:microsoft.com/office/officeart/2005/8/layout/equation2"/>
    <dgm:cxn modelId="{E6177484-AD99-47E0-8CE0-89C9129FB513}" type="presParOf" srcId="{212E5FB1-3E48-4DBF-83CA-8A6638AE5838}" destId="{0ED8D858-EDDF-49AF-B204-F06172960B32}" srcOrd="0" destOrd="0" presId="urn:microsoft.com/office/officeart/2005/8/layout/equation2"/>
    <dgm:cxn modelId="{ECA0A3AF-5B82-40CB-BCC7-FBE98E3F4056}" type="presParOf" srcId="{0ED8D858-EDDF-49AF-B204-F06172960B32}" destId="{95D5AA1B-813A-4964-B614-37B04EC8385D}" srcOrd="0" destOrd="0" presId="urn:microsoft.com/office/officeart/2005/8/layout/equation2"/>
    <dgm:cxn modelId="{461AE7F5-DC1B-4172-8993-65398CE687A8}" type="presParOf" srcId="{0ED8D858-EDDF-49AF-B204-F06172960B32}" destId="{0C3DB3F7-0B96-40E8-881E-07888DD7A927}" srcOrd="1" destOrd="0" presId="urn:microsoft.com/office/officeart/2005/8/layout/equation2"/>
    <dgm:cxn modelId="{9E76F358-78A1-4852-AAAB-0C4BD9F32C0D}" type="presParOf" srcId="{0ED8D858-EDDF-49AF-B204-F06172960B32}" destId="{5F63B432-1C44-4642-8C1F-22B42F544A29}" srcOrd="2" destOrd="0" presId="urn:microsoft.com/office/officeart/2005/8/layout/equation2"/>
    <dgm:cxn modelId="{AB22ED40-7311-4B48-ACD1-13D2A5C95960}" type="presParOf" srcId="{0ED8D858-EDDF-49AF-B204-F06172960B32}" destId="{D947E4BE-DBF4-4928-934C-E9ED198E94CD}" srcOrd="3" destOrd="0" presId="urn:microsoft.com/office/officeart/2005/8/layout/equation2"/>
    <dgm:cxn modelId="{42BCFC43-CBAE-45F5-9560-0922AE8621B0}" type="presParOf" srcId="{0ED8D858-EDDF-49AF-B204-F06172960B32}" destId="{14524274-6E31-49CC-A05B-B8D2C5B7B8AB}" srcOrd="4" destOrd="0" presId="urn:microsoft.com/office/officeart/2005/8/layout/equation2"/>
    <dgm:cxn modelId="{09A17C2D-DF52-4CF8-B98A-BE18241C1309}" type="presParOf" srcId="{212E5FB1-3E48-4DBF-83CA-8A6638AE5838}" destId="{976F2565-6537-4A59-AA16-B40480611949}" srcOrd="1" destOrd="0" presId="urn:microsoft.com/office/officeart/2005/8/layout/equation2"/>
    <dgm:cxn modelId="{EDA0B85A-0A45-42AE-B081-9D99A14BAFF6}" type="presParOf" srcId="{976F2565-6537-4A59-AA16-B40480611949}" destId="{5B7A2C6C-B0C3-4384-A081-E9FA71E8BCFA}" srcOrd="0" destOrd="0" presId="urn:microsoft.com/office/officeart/2005/8/layout/equation2"/>
    <dgm:cxn modelId="{C68B6C4A-084E-42D4-9061-11E20D02CCB9}" type="presParOf" srcId="{212E5FB1-3E48-4DBF-83CA-8A6638AE5838}" destId="{C5008A25-A524-4213-A54D-97B13231F2D2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921CC5-6B48-43A9-A72F-A4911EAD5140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0DD2B27-9D12-40BB-9516-CC0266854DED}">
      <dgm:prSet phldrT="[Texto]"/>
      <dgm:spPr/>
      <dgm:t>
        <a:bodyPr/>
        <a:lstStyle/>
        <a:p>
          <a:r>
            <a:rPr lang="es-ES" dirty="0" smtClean="0"/>
            <a:t>Coordinación docente</a:t>
          </a:r>
          <a:endParaRPr lang="es-ES" dirty="0"/>
        </a:p>
      </dgm:t>
    </dgm:pt>
    <dgm:pt modelId="{37309134-0CC9-441D-9B5B-DDDCF132921C}" type="parTrans" cxnId="{62E8D100-2912-4B77-934D-2034A606ACE0}">
      <dgm:prSet/>
      <dgm:spPr/>
      <dgm:t>
        <a:bodyPr/>
        <a:lstStyle/>
        <a:p>
          <a:endParaRPr lang="es-ES"/>
        </a:p>
      </dgm:t>
    </dgm:pt>
    <dgm:pt modelId="{AF224FF0-98A6-42D2-8A8D-A9A3E13F62CA}" type="sibTrans" cxnId="{62E8D100-2912-4B77-934D-2034A606ACE0}">
      <dgm:prSet/>
      <dgm:spPr/>
      <dgm:t>
        <a:bodyPr/>
        <a:lstStyle/>
        <a:p>
          <a:endParaRPr lang="es-ES"/>
        </a:p>
      </dgm:t>
    </dgm:pt>
    <dgm:pt modelId="{2C7F6A9B-E4F9-469C-8014-7138C9898F83}">
      <dgm:prSet phldrT="[Texto]"/>
      <dgm:spPr/>
      <dgm:t>
        <a:bodyPr/>
        <a:lstStyle/>
        <a:p>
          <a:r>
            <a:rPr lang="es-ES" dirty="0" smtClean="0"/>
            <a:t>Política </a:t>
          </a:r>
          <a:r>
            <a:rPr lang="es-ES" dirty="0" err="1" smtClean="0"/>
            <a:t>linguïstica</a:t>
          </a:r>
          <a:endParaRPr lang="es-ES" dirty="0"/>
        </a:p>
      </dgm:t>
    </dgm:pt>
    <dgm:pt modelId="{3AAF4225-8AEF-404B-AB4A-717AB0816172}" type="parTrans" cxnId="{5A59FC28-99F2-4871-9150-5E8BB110A767}">
      <dgm:prSet/>
      <dgm:spPr/>
      <dgm:t>
        <a:bodyPr/>
        <a:lstStyle/>
        <a:p>
          <a:endParaRPr lang="es-ES"/>
        </a:p>
      </dgm:t>
    </dgm:pt>
    <dgm:pt modelId="{7435E96A-0AF5-4C7B-9DDF-16D2DC5BF3BE}" type="sibTrans" cxnId="{5A59FC28-99F2-4871-9150-5E8BB110A767}">
      <dgm:prSet/>
      <dgm:spPr/>
      <dgm:t>
        <a:bodyPr/>
        <a:lstStyle/>
        <a:p>
          <a:endParaRPr lang="es-ES"/>
        </a:p>
      </dgm:t>
    </dgm:pt>
    <dgm:pt modelId="{55F3F640-363F-41F3-B91F-24D5A82C82B4}">
      <dgm:prSet phldrT="[Texto]"/>
      <dgm:spPr/>
      <dgm:t>
        <a:bodyPr/>
        <a:lstStyle/>
        <a:p>
          <a:r>
            <a:rPr lang="es-ES" dirty="0" smtClean="0"/>
            <a:t>Currículum</a:t>
          </a:r>
          <a:endParaRPr lang="es-ES" dirty="0"/>
        </a:p>
      </dgm:t>
    </dgm:pt>
    <dgm:pt modelId="{BEC99B5B-0630-4398-8ADD-5F4064A25791}" type="parTrans" cxnId="{448ABB22-E48C-4237-AE6D-AD15F2449D93}">
      <dgm:prSet/>
      <dgm:spPr/>
      <dgm:t>
        <a:bodyPr/>
        <a:lstStyle/>
        <a:p>
          <a:endParaRPr lang="es-ES"/>
        </a:p>
      </dgm:t>
    </dgm:pt>
    <dgm:pt modelId="{07DF026A-A2AD-4999-8869-1EF46A923211}" type="sibTrans" cxnId="{448ABB22-E48C-4237-AE6D-AD15F2449D93}">
      <dgm:prSet/>
      <dgm:spPr/>
      <dgm:t>
        <a:bodyPr/>
        <a:lstStyle/>
        <a:p>
          <a:endParaRPr lang="es-ES"/>
        </a:p>
      </dgm:t>
    </dgm:pt>
    <dgm:pt modelId="{592086F5-E963-4ACC-AC54-C16F1DBC540B}">
      <dgm:prSet phldrT="[Texto]"/>
      <dgm:spPr/>
      <dgm:t>
        <a:bodyPr/>
        <a:lstStyle/>
        <a:p>
          <a:r>
            <a:rPr lang="es-ES" dirty="0" smtClean="0"/>
            <a:t>Alumnado buen comunicador</a:t>
          </a:r>
          <a:endParaRPr lang="es-ES" dirty="0"/>
        </a:p>
      </dgm:t>
    </dgm:pt>
    <dgm:pt modelId="{925240C8-DA78-4693-BF48-3A1DC79A764A}" type="sibTrans" cxnId="{5BFE485A-4AC7-48BB-8788-E9C349B3B7DC}">
      <dgm:prSet/>
      <dgm:spPr/>
      <dgm:t>
        <a:bodyPr/>
        <a:lstStyle/>
        <a:p>
          <a:endParaRPr lang="es-ES"/>
        </a:p>
      </dgm:t>
    </dgm:pt>
    <dgm:pt modelId="{4C6E6C16-257E-4D5B-962C-3860FD9198CD}" type="parTrans" cxnId="{5BFE485A-4AC7-48BB-8788-E9C349B3B7DC}">
      <dgm:prSet/>
      <dgm:spPr/>
      <dgm:t>
        <a:bodyPr/>
        <a:lstStyle/>
        <a:p>
          <a:endParaRPr lang="es-ES"/>
        </a:p>
      </dgm:t>
    </dgm:pt>
    <dgm:pt modelId="{D9BE549C-BC5F-4EB9-B6DC-992DE23D3452}" type="pres">
      <dgm:prSet presAssocID="{90921CC5-6B48-43A9-A72F-A4911EAD514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3BB03FA-C74E-4570-B029-DF31D34B50DA}" type="pres">
      <dgm:prSet presAssocID="{90921CC5-6B48-43A9-A72F-A4911EAD5140}" presName="ellipse" presStyleLbl="trBgShp" presStyleIdx="0" presStyleCnt="1"/>
      <dgm:spPr/>
    </dgm:pt>
    <dgm:pt modelId="{76259849-5277-4A29-82D9-CF66881E4F9C}" type="pres">
      <dgm:prSet presAssocID="{90921CC5-6B48-43A9-A72F-A4911EAD5140}" presName="arrow1" presStyleLbl="fgShp" presStyleIdx="0" presStyleCnt="1"/>
      <dgm:spPr/>
    </dgm:pt>
    <dgm:pt modelId="{B2BE7962-CF65-4331-A511-1092170D8A75}" type="pres">
      <dgm:prSet presAssocID="{90921CC5-6B48-43A9-A72F-A4911EAD5140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730F143-303F-49AC-BD1F-C2B81A92F05C}" type="pres">
      <dgm:prSet presAssocID="{2C7F6A9B-E4F9-469C-8014-7138C9898F83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EAFAE9D-ED26-4900-8DD7-2B74EFCFFD95}" type="pres">
      <dgm:prSet presAssocID="{55F3F640-363F-41F3-B91F-24D5A82C82B4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24EF4E-8590-49E6-AAC6-915088E23FE7}" type="pres">
      <dgm:prSet presAssocID="{592086F5-E963-4ACC-AC54-C16F1DBC540B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4036A8-B290-4B4E-BD24-752B5EEEE0D2}" type="pres">
      <dgm:prSet presAssocID="{90921CC5-6B48-43A9-A72F-A4911EAD5140}" presName="funnel" presStyleLbl="trAlignAcc1" presStyleIdx="0" presStyleCnt="1" custLinFactNeighborY="524"/>
      <dgm:spPr/>
    </dgm:pt>
  </dgm:ptLst>
  <dgm:cxnLst>
    <dgm:cxn modelId="{87FEFAEB-9393-47C3-ADB9-29D2D0FDD532}" type="presOf" srcId="{2C7F6A9B-E4F9-469C-8014-7138C9898F83}" destId="{FEAFAE9D-ED26-4900-8DD7-2B74EFCFFD95}" srcOrd="0" destOrd="0" presId="urn:microsoft.com/office/officeart/2005/8/layout/funnel1"/>
    <dgm:cxn modelId="{8D452825-BF30-45D7-BF60-B27285B50C9B}" type="presOf" srcId="{55F3F640-363F-41F3-B91F-24D5A82C82B4}" destId="{0730F143-303F-49AC-BD1F-C2B81A92F05C}" srcOrd="0" destOrd="0" presId="urn:microsoft.com/office/officeart/2005/8/layout/funnel1"/>
    <dgm:cxn modelId="{A1186D47-1B53-4733-9F55-7776E1946877}" type="presOf" srcId="{90921CC5-6B48-43A9-A72F-A4911EAD5140}" destId="{D9BE549C-BC5F-4EB9-B6DC-992DE23D3452}" srcOrd="0" destOrd="0" presId="urn:microsoft.com/office/officeart/2005/8/layout/funnel1"/>
    <dgm:cxn modelId="{5BFE485A-4AC7-48BB-8788-E9C349B3B7DC}" srcId="{90921CC5-6B48-43A9-A72F-A4911EAD5140}" destId="{592086F5-E963-4ACC-AC54-C16F1DBC540B}" srcOrd="3" destOrd="0" parTransId="{4C6E6C16-257E-4D5B-962C-3860FD9198CD}" sibTransId="{925240C8-DA78-4693-BF48-3A1DC79A764A}"/>
    <dgm:cxn modelId="{62E8D100-2912-4B77-934D-2034A606ACE0}" srcId="{90921CC5-6B48-43A9-A72F-A4911EAD5140}" destId="{60DD2B27-9D12-40BB-9516-CC0266854DED}" srcOrd="0" destOrd="0" parTransId="{37309134-0CC9-441D-9B5B-DDDCF132921C}" sibTransId="{AF224FF0-98A6-42D2-8A8D-A9A3E13F62CA}"/>
    <dgm:cxn modelId="{5A59FC28-99F2-4871-9150-5E8BB110A767}" srcId="{90921CC5-6B48-43A9-A72F-A4911EAD5140}" destId="{2C7F6A9B-E4F9-469C-8014-7138C9898F83}" srcOrd="1" destOrd="0" parTransId="{3AAF4225-8AEF-404B-AB4A-717AB0816172}" sibTransId="{7435E96A-0AF5-4C7B-9DDF-16D2DC5BF3BE}"/>
    <dgm:cxn modelId="{6C8B6D98-B487-4C47-8E6F-75B5B435974D}" type="presOf" srcId="{60DD2B27-9D12-40BB-9516-CC0266854DED}" destId="{3324EF4E-8590-49E6-AAC6-915088E23FE7}" srcOrd="0" destOrd="0" presId="urn:microsoft.com/office/officeart/2005/8/layout/funnel1"/>
    <dgm:cxn modelId="{448ABB22-E48C-4237-AE6D-AD15F2449D93}" srcId="{90921CC5-6B48-43A9-A72F-A4911EAD5140}" destId="{55F3F640-363F-41F3-B91F-24D5A82C82B4}" srcOrd="2" destOrd="0" parTransId="{BEC99B5B-0630-4398-8ADD-5F4064A25791}" sibTransId="{07DF026A-A2AD-4999-8869-1EF46A923211}"/>
    <dgm:cxn modelId="{50EC9E84-B386-4414-8BCC-879699C404E8}" type="presOf" srcId="{592086F5-E963-4ACC-AC54-C16F1DBC540B}" destId="{B2BE7962-CF65-4331-A511-1092170D8A75}" srcOrd="0" destOrd="0" presId="urn:microsoft.com/office/officeart/2005/8/layout/funnel1"/>
    <dgm:cxn modelId="{1EADF125-A5B3-4FA5-93FA-80E338B1E740}" type="presParOf" srcId="{D9BE549C-BC5F-4EB9-B6DC-992DE23D3452}" destId="{83BB03FA-C74E-4570-B029-DF31D34B50DA}" srcOrd="0" destOrd="0" presId="urn:microsoft.com/office/officeart/2005/8/layout/funnel1"/>
    <dgm:cxn modelId="{4B28EEEE-98CB-460B-B127-B62B41916CF9}" type="presParOf" srcId="{D9BE549C-BC5F-4EB9-B6DC-992DE23D3452}" destId="{76259849-5277-4A29-82D9-CF66881E4F9C}" srcOrd="1" destOrd="0" presId="urn:microsoft.com/office/officeart/2005/8/layout/funnel1"/>
    <dgm:cxn modelId="{31ADF6CE-691D-4B88-A0E2-BECB7509C619}" type="presParOf" srcId="{D9BE549C-BC5F-4EB9-B6DC-992DE23D3452}" destId="{B2BE7962-CF65-4331-A511-1092170D8A75}" srcOrd="2" destOrd="0" presId="urn:microsoft.com/office/officeart/2005/8/layout/funnel1"/>
    <dgm:cxn modelId="{EBB9B649-619A-4688-A506-2FD1C37D1633}" type="presParOf" srcId="{D9BE549C-BC5F-4EB9-B6DC-992DE23D3452}" destId="{0730F143-303F-49AC-BD1F-C2B81A92F05C}" srcOrd="3" destOrd="0" presId="urn:microsoft.com/office/officeart/2005/8/layout/funnel1"/>
    <dgm:cxn modelId="{7A19A8F1-66D3-4681-B720-0AEF9355BAE3}" type="presParOf" srcId="{D9BE549C-BC5F-4EB9-B6DC-992DE23D3452}" destId="{FEAFAE9D-ED26-4900-8DD7-2B74EFCFFD95}" srcOrd="4" destOrd="0" presId="urn:microsoft.com/office/officeart/2005/8/layout/funnel1"/>
    <dgm:cxn modelId="{52FA5323-2ABA-4DDF-AB6C-A30FC2223EFA}" type="presParOf" srcId="{D9BE549C-BC5F-4EB9-B6DC-992DE23D3452}" destId="{3324EF4E-8590-49E6-AAC6-915088E23FE7}" srcOrd="5" destOrd="0" presId="urn:microsoft.com/office/officeart/2005/8/layout/funnel1"/>
    <dgm:cxn modelId="{215C61F8-9EF4-46FB-AD79-F77A60CB3198}" type="presParOf" srcId="{D9BE549C-BC5F-4EB9-B6DC-992DE23D3452}" destId="{6D4036A8-B290-4B4E-BD24-752B5EEEE0D2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921CC5-6B48-43A9-A72F-A4911EAD5140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0DD2B27-9D12-40BB-9516-CC0266854DED}">
      <dgm:prSet phldrT="[Texto]"/>
      <dgm:spPr/>
      <dgm:t>
        <a:bodyPr/>
        <a:lstStyle/>
        <a:p>
          <a:r>
            <a:rPr lang="es-ES" dirty="0" smtClean="0"/>
            <a:t>Política de probidad académica</a:t>
          </a:r>
          <a:endParaRPr lang="es-ES" dirty="0"/>
        </a:p>
      </dgm:t>
    </dgm:pt>
    <dgm:pt modelId="{37309134-0CC9-441D-9B5B-DDDCF132921C}" type="parTrans" cxnId="{62E8D100-2912-4B77-934D-2034A606ACE0}">
      <dgm:prSet/>
      <dgm:spPr/>
      <dgm:t>
        <a:bodyPr/>
        <a:lstStyle/>
        <a:p>
          <a:endParaRPr lang="es-ES"/>
        </a:p>
      </dgm:t>
    </dgm:pt>
    <dgm:pt modelId="{AF224FF0-98A6-42D2-8A8D-A9A3E13F62CA}" type="sibTrans" cxnId="{62E8D100-2912-4B77-934D-2034A606ACE0}">
      <dgm:prSet/>
      <dgm:spPr/>
      <dgm:t>
        <a:bodyPr/>
        <a:lstStyle/>
        <a:p>
          <a:endParaRPr lang="es-ES"/>
        </a:p>
      </dgm:t>
    </dgm:pt>
    <dgm:pt modelId="{2C7F6A9B-E4F9-469C-8014-7138C9898F83}">
      <dgm:prSet phldrT="[Texto]"/>
      <dgm:spPr/>
      <dgm:t>
        <a:bodyPr/>
        <a:lstStyle/>
        <a:p>
          <a:r>
            <a:rPr lang="es-ES" dirty="0" smtClean="0"/>
            <a:t>Evaluación</a:t>
          </a:r>
          <a:endParaRPr lang="es-ES" dirty="0"/>
        </a:p>
      </dgm:t>
    </dgm:pt>
    <dgm:pt modelId="{3AAF4225-8AEF-404B-AB4A-717AB0816172}" type="parTrans" cxnId="{5A59FC28-99F2-4871-9150-5E8BB110A767}">
      <dgm:prSet/>
      <dgm:spPr/>
      <dgm:t>
        <a:bodyPr/>
        <a:lstStyle/>
        <a:p>
          <a:endParaRPr lang="es-ES"/>
        </a:p>
      </dgm:t>
    </dgm:pt>
    <dgm:pt modelId="{7435E96A-0AF5-4C7B-9DDF-16D2DC5BF3BE}" type="sibTrans" cxnId="{5A59FC28-99F2-4871-9150-5E8BB110A767}">
      <dgm:prSet/>
      <dgm:spPr/>
      <dgm:t>
        <a:bodyPr/>
        <a:lstStyle/>
        <a:p>
          <a:endParaRPr lang="es-ES"/>
        </a:p>
      </dgm:t>
    </dgm:pt>
    <dgm:pt modelId="{592086F5-E963-4ACC-AC54-C16F1DBC540B}">
      <dgm:prSet phldrT="[Texto]"/>
      <dgm:spPr/>
      <dgm:t>
        <a:bodyPr/>
        <a:lstStyle/>
        <a:p>
          <a:r>
            <a:rPr lang="es-ES" dirty="0" smtClean="0"/>
            <a:t>Alumnado íntegro y solidario</a:t>
          </a:r>
          <a:endParaRPr lang="es-ES" dirty="0"/>
        </a:p>
      </dgm:t>
    </dgm:pt>
    <dgm:pt modelId="{925240C8-DA78-4693-BF48-3A1DC79A764A}" type="sibTrans" cxnId="{5BFE485A-4AC7-48BB-8788-E9C349B3B7DC}">
      <dgm:prSet/>
      <dgm:spPr/>
      <dgm:t>
        <a:bodyPr/>
        <a:lstStyle/>
        <a:p>
          <a:endParaRPr lang="es-ES"/>
        </a:p>
      </dgm:t>
    </dgm:pt>
    <dgm:pt modelId="{4C6E6C16-257E-4D5B-962C-3860FD9198CD}" type="parTrans" cxnId="{5BFE485A-4AC7-48BB-8788-E9C349B3B7DC}">
      <dgm:prSet/>
      <dgm:spPr/>
      <dgm:t>
        <a:bodyPr/>
        <a:lstStyle/>
        <a:p>
          <a:endParaRPr lang="es-ES"/>
        </a:p>
      </dgm:t>
    </dgm:pt>
    <dgm:pt modelId="{16F98268-8EAB-4C78-8A09-6CCEC2667304}">
      <dgm:prSet phldrT="[Texto]"/>
      <dgm:spPr/>
      <dgm:t>
        <a:bodyPr/>
        <a:lstStyle/>
        <a:p>
          <a:r>
            <a:rPr lang="es-ES" smtClean="0"/>
            <a:t>Currículum. CAS</a:t>
          </a:r>
          <a:endParaRPr lang="es-ES" dirty="0"/>
        </a:p>
      </dgm:t>
    </dgm:pt>
    <dgm:pt modelId="{7DBEA3C2-9A8A-498C-AD89-65E187CC4A21}" type="parTrans" cxnId="{19669663-32E7-4849-A568-41F711C3788A}">
      <dgm:prSet/>
      <dgm:spPr/>
      <dgm:t>
        <a:bodyPr/>
        <a:lstStyle/>
        <a:p>
          <a:endParaRPr lang="es-ES"/>
        </a:p>
      </dgm:t>
    </dgm:pt>
    <dgm:pt modelId="{4BCA1756-8A41-45D7-9C69-3BCF8E65891E}" type="sibTrans" cxnId="{19669663-32E7-4849-A568-41F711C3788A}">
      <dgm:prSet/>
      <dgm:spPr/>
      <dgm:t>
        <a:bodyPr/>
        <a:lstStyle/>
        <a:p>
          <a:endParaRPr lang="es-ES"/>
        </a:p>
      </dgm:t>
    </dgm:pt>
    <dgm:pt modelId="{06FAD8F4-A313-4F83-B5AA-764A02F05E4F}" type="pres">
      <dgm:prSet presAssocID="{90921CC5-6B48-43A9-A72F-A4911EAD5140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7633032-1516-48EE-A915-EC9D9AFAB937}" type="pres">
      <dgm:prSet presAssocID="{90921CC5-6B48-43A9-A72F-A4911EAD5140}" presName="arrow" presStyleLbl="bgShp" presStyleIdx="0" presStyleCnt="1"/>
      <dgm:spPr/>
    </dgm:pt>
    <dgm:pt modelId="{55866C20-68F3-43B2-926C-477BB1D6C01C}" type="pres">
      <dgm:prSet presAssocID="{90921CC5-6B48-43A9-A72F-A4911EAD5140}" presName="arrowDiagram4" presStyleCnt="0"/>
      <dgm:spPr/>
    </dgm:pt>
    <dgm:pt modelId="{86A03C12-A19F-484F-8D5E-B015E8258B28}" type="pres">
      <dgm:prSet presAssocID="{60DD2B27-9D12-40BB-9516-CC0266854DED}" presName="bullet4a" presStyleLbl="node1" presStyleIdx="0" presStyleCnt="4"/>
      <dgm:spPr/>
    </dgm:pt>
    <dgm:pt modelId="{A34AA6CD-60C5-4186-A1DB-86723F21F349}" type="pres">
      <dgm:prSet presAssocID="{60DD2B27-9D12-40BB-9516-CC0266854DED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EC86B0-5F7D-4B47-8BB6-08845640DC25}" type="pres">
      <dgm:prSet presAssocID="{16F98268-8EAB-4C78-8A09-6CCEC2667304}" presName="bullet4b" presStyleLbl="node1" presStyleIdx="1" presStyleCnt="4"/>
      <dgm:spPr/>
    </dgm:pt>
    <dgm:pt modelId="{D503F2BD-2500-415B-8B9E-675EE67D6AD1}" type="pres">
      <dgm:prSet presAssocID="{16F98268-8EAB-4C78-8A09-6CCEC2667304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5FE988-4AC3-49FB-9D71-5BBBC3322B50}" type="pres">
      <dgm:prSet presAssocID="{2C7F6A9B-E4F9-469C-8014-7138C9898F83}" presName="bullet4c" presStyleLbl="node1" presStyleIdx="2" presStyleCnt="4"/>
      <dgm:spPr/>
    </dgm:pt>
    <dgm:pt modelId="{8F4B4697-5E1F-4B30-A62B-967E24CC7A4C}" type="pres">
      <dgm:prSet presAssocID="{2C7F6A9B-E4F9-469C-8014-7138C9898F83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7FF929-B5F9-40D2-9F17-0C06602D67C1}" type="pres">
      <dgm:prSet presAssocID="{592086F5-E963-4ACC-AC54-C16F1DBC540B}" presName="bullet4d" presStyleLbl="node1" presStyleIdx="3" presStyleCnt="4"/>
      <dgm:spPr/>
    </dgm:pt>
    <dgm:pt modelId="{937338CA-02F5-49BC-8BEB-AB17E80DD0B8}" type="pres">
      <dgm:prSet presAssocID="{592086F5-E963-4ACC-AC54-C16F1DBC540B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24CCAC3-A806-4ED8-A926-C6887782640F}" type="presOf" srcId="{60DD2B27-9D12-40BB-9516-CC0266854DED}" destId="{A34AA6CD-60C5-4186-A1DB-86723F21F349}" srcOrd="0" destOrd="0" presId="urn:microsoft.com/office/officeart/2005/8/layout/arrow2"/>
    <dgm:cxn modelId="{DA54022A-475E-47A1-BC72-6E8760CE9041}" type="presOf" srcId="{90921CC5-6B48-43A9-A72F-A4911EAD5140}" destId="{06FAD8F4-A313-4F83-B5AA-764A02F05E4F}" srcOrd="0" destOrd="0" presId="urn:microsoft.com/office/officeart/2005/8/layout/arrow2"/>
    <dgm:cxn modelId="{19669663-32E7-4849-A568-41F711C3788A}" srcId="{90921CC5-6B48-43A9-A72F-A4911EAD5140}" destId="{16F98268-8EAB-4C78-8A09-6CCEC2667304}" srcOrd="1" destOrd="0" parTransId="{7DBEA3C2-9A8A-498C-AD89-65E187CC4A21}" sibTransId="{4BCA1756-8A41-45D7-9C69-3BCF8E65891E}"/>
    <dgm:cxn modelId="{87E71728-C9A5-4C3C-B535-C614054B3935}" type="presOf" srcId="{2C7F6A9B-E4F9-469C-8014-7138C9898F83}" destId="{8F4B4697-5E1F-4B30-A62B-967E24CC7A4C}" srcOrd="0" destOrd="0" presId="urn:microsoft.com/office/officeart/2005/8/layout/arrow2"/>
    <dgm:cxn modelId="{5BFE485A-4AC7-48BB-8788-E9C349B3B7DC}" srcId="{90921CC5-6B48-43A9-A72F-A4911EAD5140}" destId="{592086F5-E963-4ACC-AC54-C16F1DBC540B}" srcOrd="3" destOrd="0" parTransId="{4C6E6C16-257E-4D5B-962C-3860FD9198CD}" sibTransId="{925240C8-DA78-4693-BF48-3A1DC79A764A}"/>
    <dgm:cxn modelId="{62E8D100-2912-4B77-934D-2034A606ACE0}" srcId="{90921CC5-6B48-43A9-A72F-A4911EAD5140}" destId="{60DD2B27-9D12-40BB-9516-CC0266854DED}" srcOrd="0" destOrd="0" parTransId="{37309134-0CC9-441D-9B5B-DDDCF132921C}" sibTransId="{AF224FF0-98A6-42D2-8A8D-A9A3E13F62CA}"/>
    <dgm:cxn modelId="{CE12EF13-6329-4CE4-A387-515C0AD5BD70}" type="presOf" srcId="{592086F5-E963-4ACC-AC54-C16F1DBC540B}" destId="{937338CA-02F5-49BC-8BEB-AB17E80DD0B8}" srcOrd="0" destOrd="0" presId="urn:microsoft.com/office/officeart/2005/8/layout/arrow2"/>
    <dgm:cxn modelId="{5A59FC28-99F2-4871-9150-5E8BB110A767}" srcId="{90921CC5-6B48-43A9-A72F-A4911EAD5140}" destId="{2C7F6A9B-E4F9-469C-8014-7138C9898F83}" srcOrd="2" destOrd="0" parTransId="{3AAF4225-8AEF-404B-AB4A-717AB0816172}" sibTransId="{7435E96A-0AF5-4C7B-9DDF-16D2DC5BF3BE}"/>
    <dgm:cxn modelId="{7BBAFD0E-6118-46B7-8CE8-B55485B767C0}" type="presOf" srcId="{16F98268-8EAB-4C78-8A09-6CCEC2667304}" destId="{D503F2BD-2500-415B-8B9E-675EE67D6AD1}" srcOrd="0" destOrd="0" presId="urn:microsoft.com/office/officeart/2005/8/layout/arrow2"/>
    <dgm:cxn modelId="{FAF78B45-C14B-4239-814B-9ADFD8BD4184}" type="presParOf" srcId="{06FAD8F4-A313-4F83-B5AA-764A02F05E4F}" destId="{87633032-1516-48EE-A915-EC9D9AFAB937}" srcOrd="0" destOrd="0" presId="urn:microsoft.com/office/officeart/2005/8/layout/arrow2"/>
    <dgm:cxn modelId="{9DE54DB4-FC26-4E3B-AB16-EFD5961B7EBF}" type="presParOf" srcId="{06FAD8F4-A313-4F83-B5AA-764A02F05E4F}" destId="{55866C20-68F3-43B2-926C-477BB1D6C01C}" srcOrd="1" destOrd="0" presId="urn:microsoft.com/office/officeart/2005/8/layout/arrow2"/>
    <dgm:cxn modelId="{5388448A-8802-4C6B-9D21-C9B38493BEF2}" type="presParOf" srcId="{55866C20-68F3-43B2-926C-477BB1D6C01C}" destId="{86A03C12-A19F-484F-8D5E-B015E8258B28}" srcOrd="0" destOrd="0" presId="urn:microsoft.com/office/officeart/2005/8/layout/arrow2"/>
    <dgm:cxn modelId="{A50F1526-496A-4C4F-B024-1EB0A5565269}" type="presParOf" srcId="{55866C20-68F3-43B2-926C-477BB1D6C01C}" destId="{A34AA6CD-60C5-4186-A1DB-86723F21F349}" srcOrd="1" destOrd="0" presId="urn:microsoft.com/office/officeart/2005/8/layout/arrow2"/>
    <dgm:cxn modelId="{98F8E673-1056-44D1-940D-AFD110DC27C5}" type="presParOf" srcId="{55866C20-68F3-43B2-926C-477BB1D6C01C}" destId="{45EC86B0-5F7D-4B47-8BB6-08845640DC25}" srcOrd="2" destOrd="0" presId="urn:microsoft.com/office/officeart/2005/8/layout/arrow2"/>
    <dgm:cxn modelId="{D5439E06-376D-4D00-B312-4A9EC3787405}" type="presParOf" srcId="{55866C20-68F3-43B2-926C-477BB1D6C01C}" destId="{D503F2BD-2500-415B-8B9E-675EE67D6AD1}" srcOrd="3" destOrd="0" presId="urn:microsoft.com/office/officeart/2005/8/layout/arrow2"/>
    <dgm:cxn modelId="{4C3F096E-EA7D-4527-B22F-0E739551D753}" type="presParOf" srcId="{55866C20-68F3-43B2-926C-477BB1D6C01C}" destId="{765FE988-4AC3-49FB-9D71-5BBBC3322B50}" srcOrd="4" destOrd="0" presId="urn:microsoft.com/office/officeart/2005/8/layout/arrow2"/>
    <dgm:cxn modelId="{FF3E4A86-561A-4690-979B-71E5E821D98E}" type="presParOf" srcId="{55866C20-68F3-43B2-926C-477BB1D6C01C}" destId="{8F4B4697-5E1F-4B30-A62B-967E24CC7A4C}" srcOrd="5" destOrd="0" presId="urn:microsoft.com/office/officeart/2005/8/layout/arrow2"/>
    <dgm:cxn modelId="{54D18D46-0E9C-4C32-BA9E-455DA16AFEA8}" type="presParOf" srcId="{55866C20-68F3-43B2-926C-477BB1D6C01C}" destId="{8E7FF929-B5F9-40D2-9F17-0C06602D67C1}" srcOrd="6" destOrd="0" presId="urn:microsoft.com/office/officeart/2005/8/layout/arrow2"/>
    <dgm:cxn modelId="{87144A85-6850-49F8-9395-14501A34BBAA}" type="presParOf" srcId="{55866C20-68F3-43B2-926C-477BB1D6C01C}" destId="{937338CA-02F5-49BC-8BEB-AB17E80DD0B8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921CC5-6B48-43A9-A72F-A4911EAD5140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0DD2B27-9D12-40BB-9516-CC0266854DED}">
      <dgm:prSet phldrT="[Texto]"/>
      <dgm:spPr/>
      <dgm:t>
        <a:bodyPr/>
        <a:lstStyle/>
        <a:p>
          <a:r>
            <a:rPr lang="es-ES" dirty="0" smtClean="0"/>
            <a:t>Formación del profesorado</a:t>
          </a:r>
          <a:endParaRPr lang="es-ES" dirty="0"/>
        </a:p>
      </dgm:t>
    </dgm:pt>
    <dgm:pt modelId="{37309134-0CC9-441D-9B5B-DDDCF132921C}" type="parTrans" cxnId="{62E8D100-2912-4B77-934D-2034A606ACE0}">
      <dgm:prSet/>
      <dgm:spPr/>
      <dgm:t>
        <a:bodyPr/>
        <a:lstStyle/>
        <a:p>
          <a:endParaRPr lang="es-ES"/>
        </a:p>
      </dgm:t>
    </dgm:pt>
    <dgm:pt modelId="{AF224FF0-98A6-42D2-8A8D-A9A3E13F62CA}" type="sibTrans" cxnId="{62E8D100-2912-4B77-934D-2034A606ACE0}">
      <dgm:prSet/>
      <dgm:spPr/>
      <dgm:t>
        <a:bodyPr/>
        <a:lstStyle/>
        <a:p>
          <a:endParaRPr lang="es-ES"/>
        </a:p>
      </dgm:t>
    </dgm:pt>
    <dgm:pt modelId="{2C7F6A9B-E4F9-469C-8014-7138C9898F83}">
      <dgm:prSet phldrT="[Texto]"/>
      <dgm:spPr/>
      <dgm:t>
        <a:bodyPr/>
        <a:lstStyle/>
        <a:p>
          <a:r>
            <a:rPr lang="es-ES" dirty="0" smtClean="0"/>
            <a:t>Metodología</a:t>
          </a:r>
          <a:endParaRPr lang="es-ES" dirty="0"/>
        </a:p>
      </dgm:t>
    </dgm:pt>
    <dgm:pt modelId="{3AAF4225-8AEF-404B-AB4A-717AB0816172}" type="parTrans" cxnId="{5A59FC28-99F2-4871-9150-5E8BB110A767}">
      <dgm:prSet/>
      <dgm:spPr/>
      <dgm:t>
        <a:bodyPr/>
        <a:lstStyle/>
        <a:p>
          <a:endParaRPr lang="es-ES"/>
        </a:p>
      </dgm:t>
    </dgm:pt>
    <dgm:pt modelId="{7435E96A-0AF5-4C7B-9DDF-16D2DC5BF3BE}" type="sibTrans" cxnId="{5A59FC28-99F2-4871-9150-5E8BB110A767}">
      <dgm:prSet/>
      <dgm:spPr/>
      <dgm:t>
        <a:bodyPr/>
        <a:lstStyle/>
        <a:p>
          <a:endParaRPr lang="es-ES"/>
        </a:p>
      </dgm:t>
    </dgm:pt>
    <dgm:pt modelId="{55F3F640-363F-41F3-B91F-24D5A82C82B4}">
      <dgm:prSet phldrT="[Texto]"/>
      <dgm:spPr/>
      <dgm:t>
        <a:bodyPr/>
        <a:lstStyle/>
        <a:p>
          <a:r>
            <a:rPr lang="es-ES" dirty="0" smtClean="0"/>
            <a:t>Currículum. </a:t>
          </a:r>
          <a:endParaRPr lang="es-ES" dirty="0"/>
        </a:p>
      </dgm:t>
    </dgm:pt>
    <dgm:pt modelId="{BEC99B5B-0630-4398-8ADD-5F4064A25791}" type="parTrans" cxnId="{448ABB22-E48C-4237-AE6D-AD15F2449D93}">
      <dgm:prSet/>
      <dgm:spPr/>
      <dgm:t>
        <a:bodyPr/>
        <a:lstStyle/>
        <a:p>
          <a:endParaRPr lang="es-ES"/>
        </a:p>
      </dgm:t>
    </dgm:pt>
    <dgm:pt modelId="{07DF026A-A2AD-4999-8869-1EF46A923211}" type="sibTrans" cxnId="{448ABB22-E48C-4237-AE6D-AD15F2449D93}">
      <dgm:prSet/>
      <dgm:spPr/>
      <dgm:t>
        <a:bodyPr/>
        <a:lstStyle/>
        <a:p>
          <a:endParaRPr lang="es-ES"/>
        </a:p>
      </dgm:t>
    </dgm:pt>
    <dgm:pt modelId="{592086F5-E963-4ACC-AC54-C16F1DBC540B}">
      <dgm:prSet phldrT="[Texto]"/>
      <dgm:spPr/>
      <dgm:t>
        <a:bodyPr/>
        <a:lstStyle/>
        <a:p>
          <a:r>
            <a:rPr lang="es-ES" dirty="0" smtClean="0"/>
            <a:t>Alumnado audaz y con mentalidad abierta</a:t>
          </a:r>
          <a:endParaRPr lang="es-ES" dirty="0"/>
        </a:p>
      </dgm:t>
    </dgm:pt>
    <dgm:pt modelId="{925240C8-DA78-4693-BF48-3A1DC79A764A}" type="sibTrans" cxnId="{5BFE485A-4AC7-48BB-8788-E9C349B3B7DC}">
      <dgm:prSet/>
      <dgm:spPr/>
      <dgm:t>
        <a:bodyPr/>
        <a:lstStyle/>
        <a:p>
          <a:endParaRPr lang="es-ES"/>
        </a:p>
      </dgm:t>
    </dgm:pt>
    <dgm:pt modelId="{4C6E6C16-257E-4D5B-962C-3860FD9198CD}" type="parTrans" cxnId="{5BFE485A-4AC7-48BB-8788-E9C349B3B7DC}">
      <dgm:prSet/>
      <dgm:spPr/>
      <dgm:t>
        <a:bodyPr/>
        <a:lstStyle/>
        <a:p>
          <a:endParaRPr lang="es-ES"/>
        </a:p>
      </dgm:t>
    </dgm:pt>
    <dgm:pt modelId="{D9BE549C-BC5F-4EB9-B6DC-992DE23D3452}" type="pres">
      <dgm:prSet presAssocID="{90921CC5-6B48-43A9-A72F-A4911EAD514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3BB03FA-C74E-4570-B029-DF31D34B50DA}" type="pres">
      <dgm:prSet presAssocID="{90921CC5-6B48-43A9-A72F-A4911EAD5140}" presName="ellipse" presStyleLbl="trBgShp" presStyleIdx="0" presStyleCnt="1"/>
      <dgm:spPr/>
    </dgm:pt>
    <dgm:pt modelId="{76259849-5277-4A29-82D9-CF66881E4F9C}" type="pres">
      <dgm:prSet presAssocID="{90921CC5-6B48-43A9-A72F-A4911EAD5140}" presName="arrow1" presStyleLbl="fgShp" presStyleIdx="0" presStyleCnt="1"/>
      <dgm:spPr/>
    </dgm:pt>
    <dgm:pt modelId="{B2BE7962-CF65-4331-A511-1092170D8A75}" type="pres">
      <dgm:prSet presAssocID="{90921CC5-6B48-43A9-A72F-A4911EAD5140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730F143-303F-49AC-BD1F-C2B81A92F05C}" type="pres">
      <dgm:prSet presAssocID="{2C7F6A9B-E4F9-469C-8014-7138C9898F83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EAFAE9D-ED26-4900-8DD7-2B74EFCFFD95}" type="pres">
      <dgm:prSet presAssocID="{55F3F640-363F-41F3-B91F-24D5A82C82B4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24EF4E-8590-49E6-AAC6-915088E23FE7}" type="pres">
      <dgm:prSet presAssocID="{592086F5-E963-4ACC-AC54-C16F1DBC540B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4036A8-B290-4B4E-BD24-752B5EEEE0D2}" type="pres">
      <dgm:prSet presAssocID="{90921CC5-6B48-43A9-A72F-A4911EAD5140}" presName="funnel" presStyleLbl="trAlignAcc1" presStyleIdx="0" presStyleCnt="1" custLinFactNeighborY="524"/>
      <dgm:spPr/>
    </dgm:pt>
  </dgm:ptLst>
  <dgm:cxnLst>
    <dgm:cxn modelId="{E041EE20-F686-4F97-BE9B-B6624504D1F6}" type="presOf" srcId="{90921CC5-6B48-43A9-A72F-A4911EAD5140}" destId="{D9BE549C-BC5F-4EB9-B6DC-992DE23D3452}" srcOrd="0" destOrd="0" presId="urn:microsoft.com/office/officeart/2005/8/layout/funnel1"/>
    <dgm:cxn modelId="{3116C20C-E644-47D4-9CF1-2524ED1B4546}" type="presOf" srcId="{55F3F640-363F-41F3-B91F-24D5A82C82B4}" destId="{0730F143-303F-49AC-BD1F-C2B81A92F05C}" srcOrd="0" destOrd="0" presId="urn:microsoft.com/office/officeart/2005/8/layout/funnel1"/>
    <dgm:cxn modelId="{448ABB22-E48C-4237-AE6D-AD15F2449D93}" srcId="{90921CC5-6B48-43A9-A72F-A4911EAD5140}" destId="{55F3F640-363F-41F3-B91F-24D5A82C82B4}" srcOrd="2" destOrd="0" parTransId="{BEC99B5B-0630-4398-8ADD-5F4064A25791}" sibTransId="{07DF026A-A2AD-4999-8869-1EF46A923211}"/>
    <dgm:cxn modelId="{5BFE485A-4AC7-48BB-8788-E9C349B3B7DC}" srcId="{90921CC5-6B48-43A9-A72F-A4911EAD5140}" destId="{592086F5-E963-4ACC-AC54-C16F1DBC540B}" srcOrd="3" destOrd="0" parTransId="{4C6E6C16-257E-4D5B-962C-3860FD9198CD}" sibTransId="{925240C8-DA78-4693-BF48-3A1DC79A764A}"/>
    <dgm:cxn modelId="{1FF4E3DB-A402-4958-BDB3-E70AF104503C}" type="presOf" srcId="{592086F5-E963-4ACC-AC54-C16F1DBC540B}" destId="{B2BE7962-CF65-4331-A511-1092170D8A75}" srcOrd="0" destOrd="0" presId="urn:microsoft.com/office/officeart/2005/8/layout/funnel1"/>
    <dgm:cxn modelId="{62E8D100-2912-4B77-934D-2034A606ACE0}" srcId="{90921CC5-6B48-43A9-A72F-A4911EAD5140}" destId="{60DD2B27-9D12-40BB-9516-CC0266854DED}" srcOrd="0" destOrd="0" parTransId="{37309134-0CC9-441D-9B5B-DDDCF132921C}" sibTransId="{AF224FF0-98A6-42D2-8A8D-A9A3E13F62CA}"/>
    <dgm:cxn modelId="{B3EF8B8C-2E9F-4CFC-A8B0-D786486EBC50}" type="presOf" srcId="{2C7F6A9B-E4F9-469C-8014-7138C9898F83}" destId="{FEAFAE9D-ED26-4900-8DD7-2B74EFCFFD95}" srcOrd="0" destOrd="0" presId="urn:microsoft.com/office/officeart/2005/8/layout/funnel1"/>
    <dgm:cxn modelId="{5A59FC28-99F2-4871-9150-5E8BB110A767}" srcId="{90921CC5-6B48-43A9-A72F-A4911EAD5140}" destId="{2C7F6A9B-E4F9-469C-8014-7138C9898F83}" srcOrd="1" destOrd="0" parTransId="{3AAF4225-8AEF-404B-AB4A-717AB0816172}" sibTransId="{7435E96A-0AF5-4C7B-9DDF-16D2DC5BF3BE}"/>
    <dgm:cxn modelId="{9D2C2C2C-2E38-4BB7-AB7A-51689A90F0BF}" type="presOf" srcId="{60DD2B27-9D12-40BB-9516-CC0266854DED}" destId="{3324EF4E-8590-49E6-AAC6-915088E23FE7}" srcOrd="0" destOrd="0" presId="urn:microsoft.com/office/officeart/2005/8/layout/funnel1"/>
    <dgm:cxn modelId="{9A164A49-31AD-4046-A024-1DB3E6DF1706}" type="presParOf" srcId="{D9BE549C-BC5F-4EB9-B6DC-992DE23D3452}" destId="{83BB03FA-C74E-4570-B029-DF31D34B50DA}" srcOrd="0" destOrd="0" presId="urn:microsoft.com/office/officeart/2005/8/layout/funnel1"/>
    <dgm:cxn modelId="{EF855C4D-E878-41CA-AD64-D43A261E27A3}" type="presParOf" srcId="{D9BE549C-BC5F-4EB9-B6DC-992DE23D3452}" destId="{76259849-5277-4A29-82D9-CF66881E4F9C}" srcOrd="1" destOrd="0" presId="urn:microsoft.com/office/officeart/2005/8/layout/funnel1"/>
    <dgm:cxn modelId="{7D035DEC-00DB-4BBC-A8D5-2F11D2E492ED}" type="presParOf" srcId="{D9BE549C-BC5F-4EB9-B6DC-992DE23D3452}" destId="{B2BE7962-CF65-4331-A511-1092170D8A75}" srcOrd="2" destOrd="0" presId="urn:microsoft.com/office/officeart/2005/8/layout/funnel1"/>
    <dgm:cxn modelId="{BB36D70F-893D-4B33-A5EF-867D8B029BED}" type="presParOf" srcId="{D9BE549C-BC5F-4EB9-B6DC-992DE23D3452}" destId="{0730F143-303F-49AC-BD1F-C2B81A92F05C}" srcOrd="3" destOrd="0" presId="urn:microsoft.com/office/officeart/2005/8/layout/funnel1"/>
    <dgm:cxn modelId="{013223D1-6C9B-4D08-AFC6-F9CDECE47AF1}" type="presParOf" srcId="{D9BE549C-BC5F-4EB9-B6DC-992DE23D3452}" destId="{FEAFAE9D-ED26-4900-8DD7-2B74EFCFFD95}" srcOrd="4" destOrd="0" presId="urn:microsoft.com/office/officeart/2005/8/layout/funnel1"/>
    <dgm:cxn modelId="{372D2D48-4082-4B20-97FF-DD21BBCB589C}" type="presParOf" srcId="{D9BE549C-BC5F-4EB9-B6DC-992DE23D3452}" destId="{3324EF4E-8590-49E6-AAC6-915088E23FE7}" srcOrd="5" destOrd="0" presId="urn:microsoft.com/office/officeart/2005/8/layout/funnel1"/>
    <dgm:cxn modelId="{7FA0323B-2963-4E3C-B566-C99118E0CEE9}" type="presParOf" srcId="{D9BE549C-BC5F-4EB9-B6DC-992DE23D3452}" destId="{6D4036A8-B290-4B4E-BD24-752B5EEEE0D2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B03FA-C74E-4570-B029-DF31D34B50DA}">
      <dsp:nvSpPr>
        <dsp:cNvPr id="0" name=""/>
        <dsp:cNvSpPr/>
      </dsp:nvSpPr>
      <dsp:spPr>
        <a:xfrm>
          <a:off x="1495637" y="155956"/>
          <a:ext cx="3095126" cy="107489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259849-5277-4A29-82D9-CF66881E4F9C}">
      <dsp:nvSpPr>
        <dsp:cNvPr id="0" name=""/>
        <dsp:cNvSpPr/>
      </dsp:nvSpPr>
      <dsp:spPr>
        <a:xfrm>
          <a:off x="2748084" y="2788013"/>
          <a:ext cx="599830" cy="383891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BE7962-CF65-4331-A511-1092170D8A75}">
      <dsp:nvSpPr>
        <dsp:cNvPr id="0" name=""/>
        <dsp:cNvSpPr/>
      </dsp:nvSpPr>
      <dsp:spPr>
        <a:xfrm>
          <a:off x="1608406" y="3095126"/>
          <a:ext cx="2879187" cy="71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Alumnado indagador, informado e instruido.</a:t>
          </a:r>
          <a:endParaRPr lang="es-ES" sz="1700" kern="1200" dirty="0"/>
        </a:p>
      </dsp:txBody>
      <dsp:txXfrm>
        <a:off x="1608406" y="3095126"/>
        <a:ext cx="2879187" cy="719796"/>
      </dsp:txXfrm>
    </dsp:sp>
    <dsp:sp modelId="{0730F143-303F-49AC-BD1F-C2B81A92F05C}">
      <dsp:nvSpPr>
        <dsp:cNvPr id="0" name=""/>
        <dsp:cNvSpPr/>
      </dsp:nvSpPr>
      <dsp:spPr>
        <a:xfrm>
          <a:off x="2620920" y="1313869"/>
          <a:ext cx="1079695" cy="1079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Formación del profesorado</a:t>
          </a:r>
          <a:endParaRPr lang="es-ES" sz="1000" kern="1200" dirty="0"/>
        </a:p>
      </dsp:txBody>
      <dsp:txXfrm>
        <a:off x="2779038" y="1471987"/>
        <a:ext cx="763459" cy="763459"/>
      </dsp:txXfrm>
    </dsp:sp>
    <dsp:sp modelId="{FEAFAE9D-ED26-4900-8DD7-2B74EFCFFD95}">
      <dsp:nvSpPr>
        <dsp:cNvPr id="0" name=""/>
        <dsp:cNvSpPr/>
      </dsp:nvSpPr>
      <dsp:spPr>
        <a:xfrm>
          <a:off x="1848338" y="503857"/>
          <a:ext cx="1079695" cy="1079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Currículum</a:t>
          </a:r>
          <a:endParaRPr lang="es-ES" sz="1000" kern="1200" dirty="0"/>
        </a:p>
      </dsp:txBody>
      <dsp:txXfrm>
        <a:off x="2006456" y="661975"/>
        <a:ext cx="763459" cy="763459"/>
      </dsp:txXfrm>
    </dsp:sp>
    <dsp:sp modelId="{3324EF4E-8590-49E6-AAC6-915088E23FE7}">
      <dsp:nvSpPr>
        <dsp:cNvPr id="0" name=""/>
        <dsp:cNvSpPr/>
      </dsp:nvSpPr>
      <dsp:spPr>
        <a:xfrm>
          <a:off x="2952027" y="242811"/>
          <a:ext cx="1079695" cy="1079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Metodología</a:t>
          </a:r>
          <a:endParaRPr lang="es-ES" sz="1000" kern="1200" dirty="0"/>
        </a:p>
      </dsp:txBody>
      <dsp:txXfrm>
        <a:off x="3110145" y="400929"/>
        <a:ext cx="763459" cy="763459"/>
      </dsp:txXfrm>
    </dsp:sp>
    <dsp:sp modelId="{6D4036A8-B290-4B4E-BD24-752B5EEEE0D2}">
      <dsp:nvSpPr>
        <dsp:cNvPr id="0" name=""/>
        <dsp:cNvSpPr/>
      </dsp:nvSpPr>
      <dsp:spPr>
        <a:xfrm>
          <a:off x="1368473" y="23993"/>
          <a:ext cx="3359052" cy="268724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1B3C7-BCDB-41FB-B083-BC16C421C58B}">
      <dsp:nvSpPr>
        <dsp:cNvPr id="0" name=""/>
        <dsp:cNvSpPr/>
      </dsp:nvSpPr>
      <dsp:spPr>
        <a:xfrm>
          <a:off x="169068" y="171"/>
          <a:ext cx="2399109" cy="1439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Formación del profesorado</a:t>
          </a:r>
          <a:endParaRPr lang="es-ES" sz="2700" kern="1200" dirty="0"/>
        </a:p>
      </dsp:txBody>
      <dsp:txXfrm>
        <a:off x="211228" y="42331"/>
        <a:ext cx="2314789" cy="1355145"/>
      </dsp:txXfrm>
    </dsp:sp>
    <dsp:sp modelId="{8D8700A4-DBC2-4FA1-B88E-2E167BAD618E}">
      <dsp:nvSpPr>
        <dsp:cNvPr id="0" name=""/>
        <dsp:cNvSpPr/>
      </dsp:nvSpPr>
      <dsp:spPr>
        <a:xfrm>
          <a:off x="2779299" y="422414"/>
          <a:ext cx="508611" cy="5949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100" kern="1200"/>
        </a:p>
      </dsp:txBody>
      <dsp:txXfrm>
        <a:off x="2779299" y="541410"/>
        <a:ext cx="356028" cy="356987"/>
      </dsp:txXfrm>
    </dsp:sp>
    <dsp:sp modelId="{D72239BA-5942-4BC4-B102-82412D0FCC82}">
      <dsp:nvSpPr>
        <dsp:cNvPr id="0" name=""/>
        <dsp:cNvSpPr/>
      </dsp:nvSpPr>
      <dsp:spPr>
        <a:xfrm>
          <a:off x="3527821" y="171"/>
          <a:ext cx="2399109" cy="1439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Metodología</a:t>
          </a:r>
          <a:endParaRPr lang="es-ES" sz="2700" kern="1200" dirty="0"/>
        </a:p>
      </dsp:txBody>
      <dsp:txXfrm>
        <a:off x="3569981" y="42331"/>
        <a:ext cx="2314789" cy="1355145"/>
      </dsp:txXfrm>
    </dsp:sp>
    <dsp:sp modelId="{245F41BF-390E-4078-90C5-72529A66E9F6}">
      <dsp:nvSpPr>
        <dsp:cNvPr id="0" name=""/>
        <dsp:cNvSpPr/>
      </dsp:nvSpPr>
      <dsp:spPr>
        <a:xfrm rot="5400000">
          <a:off x="4473070" y="1607574"/>
          <a:ext cx="508611" cy="5949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100" kern="1200"/>
        </a:p>
      </dsp:txBody>
      <dsp:txXfrm rot="-5400000">
        <a:off x="4548883" y="1650758"/>
        <a:ext cx="356987" cy="356028"/>
      </dsp:txXfrm>
    </dsp:sp>
    <dsp:sp modelId="{C7249ECD-0227-4877-9315-9244957A5C4C}">
      <dsp:nvSpPr>
        <dsp:cNvPr id="0" name=""/>
        <dsp:cNvSpPr/>
      </dsp:nvSpPr>
      <dsp:spPr>
        <a:xfrm>
          <a:off x="3527821" y="2399280"/>
          <a:ext cx="2399109" cy="1439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Evaluación</a:t>
          </a:r>
          <a:endParaRPr lang="es-ES" sz="2700" kern="1200" dirty="0"/>
        </a:p>
      </dsp:txBody>
      <dsp:txXfrm>
        <a:off x="3569981" y="2441440"/>
        <a:ext cx="2314789" cy="1355145"/>
      </dsp:txXfrm>
    </dsp:sp>
    <dsp:sp modelId="{11C0E63B-FC49-404E-AE96-9870F5C841E3}">
      <dsp:nvSpPr>
        <dsp:cNvPr id="0" name=""/>
        <dsp:cNvSpPr/>
      </dsp:nvSpPr>
      <dsp:spPr>
        <a:xfrm rot="10800000">
          <a:off x="2808089" y="2821523"/>
          <a:ext cx="508611" cy="5949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100" kern="1200"/>
        </a:p>
      </dsp:txBody>
      <dsp:txXfrm rot="10800000">
        <a:off x="2960672" y="2940519"/>
        <a:ext cx="356028" cy="356987"/>
      </dsp:txXfrm>
    </dsp:sp>
    <dsp:sp modelId="{2C7E7080-482D-4D9D-BCEF-5A495FEF2F8D}">
      <dsp:nvSpPr>
        <dsp:cNvPr id="0" name=""/>
        <dsp:cNvSpPr/>
      </dsp:nvSpPr>
      <dsp:spPr>
        <a:xfrm>
          <a:off x="169068" y="2399280"/>
          <a:ext cx="2399109" cy="1439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Alumnado pensador y reflexivo</a:t>
          </a:r>
          <a:endParaRPr lang="es-ES" sz="2700" kern="1200" dirty="0"/>
        </a:p>
      </dsp:txBody>
      <dsp:txXfrm>
        <a:off x="211228" y="2441440"/>
        <a:ext cx="2314789" cy="13551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5AA1B-813A-4964-B614-37B04EC8385D}">
      <dsp:nvSpPr>
        <dsp:cNvPr id="0" name=""/>
        <dsp:cNvSpPr/>
      </dsp:nvSpPr>
      <dsp:spPr>
        <a:xfrm>
          <a:off x="529828" y="1171"/>
          <a:ext cx="1398984" cy="1398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Coordinación docente</a:t>
          </a:r>
          <a:endParaRPr lang="es-ES" sz="1200" kern="1200" dirty="0"/>
        </a:p>
      </dsp:txBody>
      <dsp:txXfrm>
        <a:off x="734704" y="206047"/>
        <a:ext cx="989232" cy="989232"/>
      </dsp:txXfrm>
    </dsp:sp>
    <dsp:sp modelId="{5F63B432-1C44-4642-8C1F-22B42F544A29}">
      <dsp:nvSpPr>
        <dsp:cNvPr id="0" name=""/>
        <dsp:cNvSpPr/>
      </dsp:nvSpPr>
      <dsp:spPr>
        <a:xfrm>
          <a:off x="823614" y="1513753"/>
          <a:ext cx="811410" cy="811410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>
        <a:off x="931166" y="1824036"/>
        <a:ext cx="596306" cy="190844"/>
      </dsp:txXfrm>
    </dsp:sp>
    <dsp:sp modelId="{14524274-6E31-49CC-A05B-B8D2C5B7B8AB}">
      <dsp:nvSpPr>
        <dsp:cNvPr id="0" name=""/>
        <dsp:cNvSpPr/>
      </dsp:nvSpPr>
      <dsp:spPr>
        <a:xfrm>
          <a:off x="529828" y="2438761"/>
          <a:ext cx="1398984" cy="1398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Currículum. CAS</a:t>
          </a:r>
          <a:endParaRPr lang="es-ES" sz="1200" kern="1200" dirty="0"/>
        </a:p>
      </dsp:txBody>
      <dsp:txXfrm>
        <a:off x="734704" y="2643637"/>
        <a:ext cx="989232" cy="989232"/>
      </dsp:txXfrm>
    </dsp:sp>
    <dsp:sp modelId="{976F2565-6537-4A59-AA16-B40480611949}">
      <dsp:nvSpPr>
        <dsp:cNvPr id="0" name=""/>
        <dsp:cNvSpPr/>
      </dsp:nvSpPr>
      <dsp:spPr>
        <a:xfrm>
          <a:off x="2138660" y="1659247"/>
          <a:ext cx="444877" cy="5204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>
        <a:off x="2138660" y="1763331"/>
        <a:ext cx="311414" cy="312254"/>
      </dsp:txXfrm>
    </dsp:sp>
    <dsp:sp modelId="{C5008A25-A524-4213-A54D-97B13231F2D2}">
      <dsp:nvSpPr>
        <dsp:cNvPr id="0" name=""/>
        <dsp:cNvSpPr/>
      </dsp:nvSpPr>
      <dsp:spPr>
        <a:xfrm>
          <a:off x="2768203" y="520474"/>
          <a:ext cx="2797968" cy="27979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/>
            <a:t>Alumnado equilibrado</a:t>
          </a:r>
          <a:endParaRPr lang="es-ES" sz="3000" kern="1200" dirty="0"/>
        </a:p>
      </dsp:txBody>
      <dsp:txXfrm>
        <a:off x="3177956" y="930227"/>
        <a:ext cx="1978462" cy="19784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B03FA-C74E-4570-B029-DF31D34B50DA}">
      <dsp:nvSpPr>
        <dsp:cNvPr id="0" name=""/>
        <dsp:cNvSpPr/>
      </dsp:nvSpPr>
      <dsp:spPr>
        <a:xfrm>
          <a:off x="1495637" y="155956"/>
          <a:ext cx="3095126" cy="107489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259849-5277-4A29-82D9-CF66881E4F9C}">
      <dsp:nvSpPr>
        <dsp:cNvPr id="0" name=""/>
        <dsp:cNvSpPr/>
      </dsp:nvSpPr>
      <dsp:spPr>
        <a:xfrm>
          <a:off x="2748084" y="2788013"/>
          <a:ext cx="599830" cy="383891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BE7962-CF65-4331-A511-1092170D8A75}">
      <dsp:nvSpPr>
        <dsp:cNvPr id="0" name=""/>
        <dsp:cNvSpPr/>
      </dsp:nvSpPr>
      <dsp:spPr>
        <a:xfrm>
          <a:off x="1608406" y="3095126"/>
          <a:ext cx="2879187" cy="71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Alumnado buen comunicador</a:t>
          </a:r>
          <a:endParaRPr lang="es-ES" sz="1700" kern="1200" dirty="0"/>
        </a:p>
      </dsp:txBody>
      <dsp:txXfrm>
        <a:off x="1608406" y="3095126"/>
        <a:ext cx="2879187" cy="719796"/>
      </dsp:txXfrm>
    </dsp:sp>
    <dsp:sp modelId="{0730F143-303F-49AC-BD1F-C2B81A92F05C}">
      <dsp:nvSpPr>
        <dsp:cNvPr id="0" name=""/>
        <dsp:cNvSpPr/>
      </dsp:nvSpPr>
      <dsp:spPr>
        <a:xfrm>
          <a:off x="2620920" y="1313869"/>
          <a:ext cx="1079695" cy="1079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Currículum</a:t>
          </a:r>
          <a:endParaRPr lang="es-ES" sz="900" kern="1200" dirty="0"/>
        </a:p>
      </dsp:txBody>
      <dsp:txXfrm>
        <a:off x="2779038" y="1471987"/>
        <a:ext cx="763459" cy="763459"/>
      </dsp:txXfrm>
    </dsp:sp>
    <dsp:sp modelId="{FEAFAE9D-ED26-4900-8DD7-2B74EFCFFD95}">
      <dsp:nvSpPr>
        <dsp:cNvPr id="0" name=""/>
        <dsp:cNvSpPr/>
      </dsp:nvSpPr>
      <dsp:spPr>
        <a:xfrm>
          <a:off x="1848338" y="503857"/>
          <a:ext cx="1079695" cy="1079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Política </a:t>
          </a:r>
          <a:r>
            <a:rPr lang="es-ES" sz="900" kern="1200" dirty="0" err="1" smtClean="0"/>
            <a:t>linguïstica</a:t>
          </a:r>
          <a:endParaRPr lang="es-ES" sz="900" kern="1200" dirty="0"/>
        </a:p>
      </dsp:txBody>
      <dsp:txXfrm>
        <a:off x="2006456" y="661975"/>
        <a:ext cx="763459" cy="763459"/>
      </dsp:txXfrm>
    </dsp:sp>
    <dsp:sp modelId="{3324EF4E-8590-49E6-AAC6-915088E23FE7}">
      <dsp:nvSpPr>
        <dsp:cNvPr id="0" name=""/>
        <dsp:cNvSpPr/>
      </dsp:nvSpPr>
      <dsp:spPr>
        <a:xfrm>
          <a:off x="2952027" y="242811"/>
          <a:ext cx="1079695" cy="1079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Coordinación docente</a:t>
          </a:r>
          <a:endParaRPr lang="es-ES" sz="900" kern="1200" dirty="0"/>
        </a:p>
      </dsp:txBody>
      <dsp:txXfrm>
        <a:off x="3110145" y="400929"/>
        <a:ext cx="763459" cy="763459"/>
      </dsp:txXfrm>
    </dsp:sp>
    <dsp:sp modelId="{6D4036A8-B290-4B4E-BD24-752B5EEEE0D2}">
      <dsp:nvSpPr>
        <dsp:cNvPr id="0" name=""/>
        <dsp:cNvSpPr/>
      </dsp:nvSpPr>
      <dsp:spPr>
        <a:xfrm>
          <a:off x="1368473" y="38074"/>
          <a:ext cx="3359052" cy="268724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633032-1516-48EE-A915-EC9D9AFAB937}">
      <dsp:nvSpPr>
        <dsp:cNvPr id="0" name=""/>
        <dsp:cNvSpPr/>
      </dsp:nvSpPr>
      <dsp:spPr>
        <a:xfrm>
          <a:off x="0" y="14458"/>
          <a:ext cx="6096000" cy="3810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A03C12-A19F-484F-8D5E-B015E8258B28}">
      <dsp:nvSpPr>
        <dsp:cNvPr id="0" name=""/>
        <dsp:cNvSpPr/>
      </dsp:nvSpPr>
      <dsp:spPr>
        <a:xfrm>
          <a:off x="600456" y="2847574"/>
          <a:ext cx="140208" cy="1402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4AA6CD-60C5-4186-A1DB-86723F21F349}">
      <dsp:nvSpPr>
        <dsp:cNvPr id="0" name=""/>
        <dsp:cNvSpPr/>
      </dsp:nvSpPr>
      <dsp:spPr>
        <a:xfrm>
          <a:off x="670560" y="2917678"/>
          <a:ext cx="1042416" cy="906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3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Política de probidad académica</a:t>
          </a:r>
          <a:endParaRPr lang="es-ES" sz="1600" kern="1200" dirty="0"/>
        </a:p>
      </dsp:txBody>
      <dsp:txXfrm>
        <a:off x="670560" y="2917678"/>
        <a:ext cx="1042416" cy="906780"/>
      </dsp:txXfrm>
    </dsp:sp>
    <dsp:sp modelId="{45EC86B0-5F7D-4B47-8BB6-08845640DC25}">
      <dsp:nvSpPr>
        <dsp:cNvPr id="0" name=""/>
        <dsp:cNvSpPr/>
      </dsp:nvSpPr>
      <dsp:spPr>
        <a:xfrm>
          <a:off x="1591056" y="1961368"/>
          <a:ext cx="243840" cy="2438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03F2BD-2500-415B-8B9E-675EE67D6AD1}">
      <dsp:nvSpPr>
        <dsp:cNvPr id="0" name=""/>
        <dsp:cNvSpPr/>
      </dsp:nvSpPr>
      <dsp:spPr>
        <a:xfrm>
          <a:off x="1712976" y="2083288"/>
          <a:ext cx="1280160" cy="1741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206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Currículum. CAS</a:t>
          </a:r>
          <a:endParaRPr lang="es-ES" sz="1600" kern="1200" dirty="0"/>
        </a:p>
      </dsp:txBody>
      <dsp:txXfrm>
        <a:off x="1712976" y="2083288"/>
        <a:ext cx="1280160" cy="1741170"/>
      </dsp:txXfrm>
    </dsp:sp>
    <dsp:sp modelId="{765FE988-4AC3-49FB-9D71-5BBBC3322B50}">
      <dsp:nvSpPr>
        <dsp:cNvPr id="0" name=""/>
        <dsp:cNvSpPr/>
      </dsp:nvSpPr>
      <dsp:spPr>
        <a:xfrm>
          <a:off x="2855976" y="1308334"/>
          <a:ext cx="323088" cy="3230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4B4697-5E1F-4B30-A62B-967E24CC7A4C}">
      <dsp:nvSpPr>
        <dsp:cNvPr id="0" name=""/>
        <dsp:cNvSpPr/>
      </dsp:nvSpPr>
      <dsp:spPr>
        <a:xfrm>
          <a:off x="3017520" y="1469878"/>
          <a:ext cx="1280160" cy="2354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198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Evaluación</a:t>
          </a:r>
          <a:endParaRPr lang="es-ES" sz="1600" kern="1200" dirty="0"/>
        </a:p>
      </dsp:txBody>
      <dsp:txXfrm>
        <a:off x="3017520" y="1469878"/>
        <a:ext cx="1280160" cy="2354580"/>
      </dsp:txXfrm>
    </dsp:sp>
    <dsp:sp modelId="{8E7FF929-B5F9-40D2-9F17-0C06602D67C1}">
      <dsp:nvSpPr>
        <dsp:cNvPr id="0" name=""/>
        <dsp:cNvSpPr/>
      </dsp:nvSpPr>
      <dsp:spPr>
        <a:xfrm>
          <a:off x="4233672" y="876280"/>
          <a:ext cx="432816" cy="4328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7338CA-02F5-49BC-8BEB-AB17E80DD0B8}">
      <dsp:nvSpPr>
        <dsp:cNvPr id="0" name=""/>
        <dsp:cNvSpPr/>
      </dsp:nvSpPr>
      <dsp:spPr>
        <a:xfrm>
          <a:off x="4450080" y="1092688"/>
          <a:ext cx="1280160" cy="2731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34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Alumnado íntegro y solidario</a:t>
          </a:r>
          <a:endParaRPr lang="es-ES" sz="1600" kern="1200" dirty="0"/>
        </a:p>
      </dsp:txBody>
      <dsp:txXfrm>
        <a:off x="4450080" y="1092688"/>
        <a:ext cx="1280160" cy="27317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B03FA-C74E-4570-B029-DF31D34B50DA}">
      <dsp:nvSpPr>
        <dsp:cNvPr id="0" name=""/>
        <dsp:cNvSpPr/>
      </dsp:nvSpPr>
      <dsp:spPr>
        <a:xfrm>
          <a:off x="1495637" y="155956"/>
          <a:ext cx="3095126" cy="107489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259849-5277-4A29-82D9-CF66881E4F9C}">
      <dsp:nvSpPr>
        <dsp:cNvPr id="0" name=""/>
        <dsp:cNvSpPr/>
      </dsp:nvSpPr>
      <dsp:spPr>
        <a:xfrm>
          <a:off x="2748084" y="2788013"/>
          <a:ext cx="599830" cy="383891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BE7962-CF65-4331-A511-1092170D8A75}">
      <dsp:nvSpPr>
        <dsp:cNvPr id="0" name=""/>
        <dsp:cNvSpPr/>
      </dsp:nvSpPr>
      <dsp:spPr>
        <a:xfrm>
          <a:off x="1608406" y="3095126"/>
          <a:ext cx="2879187" cy="71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Alumnado audaz y con mentalidad abierta</a:t>
          </a:r>
          <a:endParaRPr lang="es-ES" sz="1700" kern="1200" dirty="0"/>
        </a:p>
      </dsp:txBody>
      <dsp:txXfrm>
        <a:off x="1608406" y="3095126"/>
        <a:ext cx="2879187" cy="719796"/>
      </dsp:txXfrm>
    </dsp:sp>
    <dsp:sp modelId="{0730F143-303F-49AC-BD1F-C2B81A92F05C}">
      <dsp:nvSpPr>
        <dsp:cNvPr id="0" name=""/>
        <dsp:cNvSpPr/>
      </dsp:nvSpPr>
      <dsp:spPr>
        <a:xfrm>
          <a:off x="2620920" y="1313869"/>
          <a:ext cx="1079695" cy="1079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Currículum. </a:t>
          </a:r>
          <a:endParaRPr lang="es-ES" sz="1000" kern="1200" dirty="0"/>
        </a:p>
      </dsp:txBody>
      <dsp:txXfrm>
        <a:off x="2779038" y="1471987"/>
        <a:ext cx="763459" cy="763459"/>
      </dsp:txXfrm>
    </dsp:sp>
    <dsp:sp modelId="{FEAFAE9D-ED26-4900-8DD7-2B74EFCFFD95}">
      <dsp:nvSpPr>
        <dsp:cNvPr id="0" name=""/>
        <dsp:cNvSpPr/>
      </dsp:nvSpPr>
      <dsp:spPr>
        <a:xfrm>
          <a:off x="1848338" y="503857"/>
          <a:ext cx="1079695" cy="1079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Metodología</a:t>
          </a:r>
          <a:endParaRPr lang="es-ES" sz="1000" kern="1200" dirty="0"/>
        </a:p>
      </dsp:txBody>
      <dsp:txXfrm>
        <a:off x="2006456" y="661975"/>
        <a:ext cx="763459" cy="763459"/>
      </dsp:txXfrm>
    </dsp:sp>
    <dsp:sp modelId="{3324EF4E-8590-49E6-AAC6-915088E23FE7}">
      <dsp:nvSpPr>
        <dsp:cNvPr id="0" name=""/>
        <dsp:cNvSpPr/>
      </dsp:nvSpPr>
      <dsp:spPr>
        <a:xfrm>
          <a:off x="2952027" y="242811"/>
          <a:ext cx="1079695" cy="1079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Formación del profesorado</a:t>
          </a:r>
          <a:endParaRPr lang="es-ES" sz="1000" kern="1200" dirty="0"/>
        </a:p>
      </dsp:txBody>
      <dsp:txXfrm>
        <a:off x="3110145" y="400929"/>
        <a:ext cx="763459" cy="763459"/>
      </dsp:txXfrm>
    </dsp:sp>
    <dsp:sp modelId="{6D4036A8-B290-4B4E-BD24-752B5EEEE0D2}">
      <dsp:nvSpPr>
        <dsp:cNvPr id="0" name=""/>
        <dsp:cNvSpPr/>
      </dsp:nvSpPr>
      <dsp:spPr>
        <a:xfrm>
          <a:off x="1368473" y="38074"/>
          <a:ext cx="3359052" cy="268724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1/26/2021</a:t>
            </a:fld>
            <a:endParaRPr lang="en-US" dirty="0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F9F2E42-2AB0-6C42-A7AF-D19FF734971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810578" y="304801"/>
            <a:ext cx="5522844" cy="5522844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ED33E90-8EAE-9F48-AF51-55490852B7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261" y="1635526"/>
            <a:ext cx="8142514" cy="1906073"/>
          </a:xfrm>
        </p:spPr>
        <p:txBody>
          <a:bodyPr>
            <a:normAutofit/>
          </a:bodyPr>
          <a:lstStyle/>
          <a:p>
            <a:r>
              <a:rPr lang="es-ES" sz="6000" dirty="0" smtClean="0">
                <a:solidFill>
                  <a:schemeClr val="accent1">
                    <a:lumMod val="75000"/>
                  </a:schemeClr>
                </a:solidFill>
              </a:rPr>
              <a:t>I.E.S. </a:t>
            </a:r>
            <a:r>
              <a:rPr lang="es-ES" sz="6000" dirty="0" err="1" smtClean="0">
                <a:solidFill>
                  <a:schemeClr val="accent1">
                    <a:lumMod val="75000"/>
                  </a:schemeClr>
                </a:solidFill>
              </a:rPr>
              <a:t>MarÍa</a:t>
            </a:r>
            <a:r>
              <a:rPr lang="es-ES" sz="6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6000" dirty="0">
                <a:solidFill>
                  <a:schemeClr val="accent1">
                    <a:lumMod val="75000"/>
                  </a:schemeClr>
                </a:solidFill>
              </a:rPr>
              <a:t>Z</a:t>
            </a:r>
            <a:r>
              <a:rPr lang="es-ES" sz="6000" dirty="0" smtClean="0">
                <a:solidFill>
                  <a:schemeClr val="accent1">
                    <a:lumMod val="75000"/>
                  </a:schemeClr>
                </a:solidFill>
              </a:rPr>
              <a:t>ambrano</a:t>
            </a:r>
            <a:endParaRPr lang="es-ES" sz="6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4AC207-70AB-7146-A288-F952C28F7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4712" y="3541599"/>
            <a:ext cx="7370063" cy="977621"/>
          </a:xfrm>
        </p:spPr>
        <p:txBody>
          <a:bodyPr>
            <a:noAutofit/>
          </a:bodyPr>
          <a:lstStyle/>
          <a:p>
            <a:r>
              <a:rPr lang="es-ES" sz="3600" dirty="0" smtClean="0"/>
              <a:t>Bachillerato </a:t>
            </a:r>
            <a:r>
              <a:rPr lang="es-ES" sz="3600" dirty="0"/>
              <a:t>I</a:t>
            </a:r>
            <a:r>
              <a:rPr lang="es-ES" sz="3600" dirty="0" smtClean="0"/>
              <a:t>nternacional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68802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2C4D254-F9F0-3645-8D0F-98B20EA486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8298" y="418723"/>
            <a:ext cx="8027404" cy="602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831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68774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VENTAJAS DEL </a:t>
            </a:r>
            <a:br>
              <a:rPr lang="es-ES" dirty="0" smtClean="0"/>
            </a:br>
            <a:r>
              <a:rPr lang="es-ES" dirty="0" smtClean="0"/>
              <a:t>BACHILLERATO  INTERNACIONAL</a:t>
            </a:r>
            <a:br>
              <a:rPr lang="es-ES" dirty="0" smtClean="0"/>
            </a:br>
            <a:r>
              <a:rPr lang="es-ES" sz="4400" dirty="0" smtClean="0"/>
              <a:t>1. Formación para el éxito</a:t>
            </a:r>
            <a:endParaRPr lang="es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97945"/>
            <a:ext cx="8229600" cy="3426655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AutoNum type="arabicPeriod"/>
            </a:pPr>
            <a:endParaRPr lang="es-ES" sz="3600" dirty="0" smtClean="0"/>
          </a:p>
          <a:p>
            <a:endParaRPr lang="es-ES" sz="3600" dirty="0" smtClean="0"/>
          </a:p>
        </p:txBody>
      </p:sp>
      <p:graphicFrame>
        <p:nvGraphicFramePr>
          <p:cNvPr id="4" name="3 Diagrama"/>
          <p:cNvGraphicFramePr/>
          <p:nvPr/>
        </p:nvGraphicFramePr>
        <p:xfrm>
          <a:off x="1266092" y="2897944"/>
          <a:ext cx="6096000" cy="3838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68774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VENTAJAS DEL </a:t>
            </a:r>
            <a:br>
              <a:rPr lang="es-ES" dirty="0" smtClean="0"/>
            </a:br>
            <a:r>
              <a:rPr lang="es-ES" dirty="0" smtClean="0"/>
              <a:t>BACHILLERATO  INTERNACIONAL</a:t>
            </a:r>
            <a:br>
              <a:rPr lang="es-ES" dirty="0" smtClean="0"/>
            </a:br>
            <a:r>
              <a:rPr lang="es-ES" sz="4400" dirty="0" smtClean="0"/>
              <a:t>1. Formación para el éxito</a:t>
            </a:r>
            <a:endParaRPr lang="es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97945"/>
            <a:ext cx="8229600" cy="3426655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AutoNum type="arabicPeriod"/>
            </a:pPr>
            <a:endParaRPr lang="es-ES" sz="3600" dirty="0" smtClean="0"/>
          </a:p>
          <a:p>
            <a:endParaRPr lang="es-ES" sz="3600" dirty="0" smtClean="0"/>
          </a:p>
        </p:txBody>
      </p:sp>
      <p:graphicFrame>
        <p:nvGraphicFramePr>
          <p:cNvPr id="4" name="3 Diagrama"/>
          <p:cNvGraphicFramePr/>
          <p:nvPr/>
        </p:nvGraphicFramePr>
        <p:xfrm>
          <a:off x="1266092" y="2897944"/>
          <a:ext cx="6096000" cy="3838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68774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VENTAJAS DEL </a:t>
            </a:r>
            <a:br>
              <a:rPr lang="es-ES" dirty="0" smtClean="0"/>
            </a:br>
            <a:r>
              <a:rPr lang="es-ES" dirty="0" smtClean="0"/>
              <a:t>BACHILLERATO  INTERNACIONAL</a:t>
            </a:r>
            <a:br>
              <a:rPr lang="es-ES" dirty="0" smtClean="0"/>
            </a:br>
            <a:r>
              <a:rPr lang="es-ES" sz="4400" dirty="0" smtClean="0"/>
              <a:t>1. Formación para el éxito</a:t>
            </a:r>
            <a:endParaRPr lang="es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97945"/>
            <a:ext cx="8229600" cy="3426655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AutoNum type="arabicPeriod"/>
            </a:pPr>
            <a:endParaRPr lang="es-ES" sz="3600" dirty="0" smtClean="0"/>
          </a:p>
          <a:p>
            <a:endParaRPr lang="es-ES" sz="3600" dirty="0" smtClean="0"/>
          </a:p>
        </p:txBody>
      </p:sp>
      <p:graphicFrame>
        <p:nvGraphicFramePr>
          <p:cNvPr id="4" name="3 Diagrama"/>
          <p:cNvGraphicFramePr/>
          <p:nvPr/>
        </p:nvGraphicFramePr>
        <p:xfrm>
          <a:off x="1266092" y="2897944"/>
          <a:ext cx="6096000" cy="3838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68774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VENTAJAS DEL </a:t>
            </a:r>
            <a:br>
              <a:rPr lang="es-ES" dirty="0" smtClean="0"/>
            </a:br>
            <a:r>
              <a:rPr lang="es-ES" dirty="0" smtClean="0"/>
              <a:t>BACHILLERATO  INTERNACIONAL</a:t>
            </a:r>
            <a:br>
              <a:rPr lang="es-ES" dirty="0" smtClean="0"/>
            </a:br>
            <a:r>
              <a:rPr lang="es-ES" sz="4400" dirty="0" smtClean="0"/>
              <a:t>1. Formación para el éxito</a:t>
            </a:r>
            <a:endParaRPr lang="es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97945"/>
            <a:ext cx="8229600" cy="3426655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AutoNum type="arabicPeriod"/>
            </a:pPr>
            <a:endParaRPr lang="es-ES" sz="3600" dirty="0" smtClean="0"/>
          </a:p>
          <a:p>
            <a:endParaRPr lang="es-ES" sz="3600" dirty="0" smtClean="0"/>
          </a:p>
        </p:txBody>
      </p:sp>
      <p:graphicFrame>
        <p:nvGraphicFramePr>
          <p:cNvPr id="4" name="3 Diagrama"/>
          <p:cNvGraphicFramePr/>
          <p:nvPr/>
        </p:nvGraphicFramePr>
        <p:xfrm>
          <a:off x="1266092" y="2897944"/>
          <a:ext cx="6096000" cy="3838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68774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VENTAJAS DEL </a:t>
            </a:r>
            <a:br>
              <a:rPr lang="es-ES" dirty="0" smtClean="0"/>
            </a:br>
            <a:r>
              <a:rPr lang="es-ES" dirty="0" smtClean="0"/>
              <a:t>BACHILLERATO  INTERNACIONAL</a:t>
            </a:r>
            <a:br>
              <a:rPr lang="es-ES" dirty="0" smtClean="0"/>
            </a:br>
            <a:r>
              <a:rPr lang="es-ES" sz="4400" dirty="0" smtClean="0"/>
              <a:t>1. Formación para el éxito</a:t>
            </a:r>
            <a:endParaRPr lang="es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97945"/>
            <a:ext cx="8229600" cy="3426655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AutoNum type="arabicPeriod"/>
            </a:pPr>
            <a:endParaRPr lang="es-ES" sz="3600" dirty="0" smtClean="0"/>
          </a:p>
          <a:p>
            <a:endParaRPr lang="es-ES" sz="3600" dirty="0" smtClean="0"/>
          </a:p>
        </p:txBody>
      </p:sp>
      <p:graphicFrame>
        <p:nvGraphicFramePr>
          <p:cNvPr id="4" name="3 Diagrama"/>
          <p:cNvGraphicFramePr/>
          <p:nvPr/>
        </p:nvGraphicFramePr>
        <p:xfrm>
          <a:off x="1266092" y="2897944"/>
          <a:ext cx="6096000" cy="3838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68774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VENTAJAS DEL </a:t>
            </a:r>
            <a:br>
              <a:rPr lang="es-ES" dirty="0" smtClean="0"/>
            </a:br>
            <a:r>
              <a:rPr lang="es-ES" dirty="0" smtClean="0"/>
              <a:t>BACHILLERATO  INTERNACIONAL</a:t>
            </a:r>
            <a:br>
              <a:rPr lang="es-ES" dirty="0" smtClean="0"/>
            </a:br>
            <a:r>
              <a:rPr lang="es-ES" sz="4400" dirty="0" smtClean="0"/>
              <a:t>1. Formación para el éxito</a:t>
            </a:r>
            <a:endParaRPr lang="es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97945"/>
            <a:ext cx="8229600" cy="3426655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AutoNum type="arabicPeriod"/>
            </a:pPr>
            <a:endParaRPr lang="es-ES" sz="3600" dirty="0" smtClean="0"/>
          </a:p>
          <a:p>
            <a:endParaRPr lang="es-ES" sz="3600" dirty="0" smtClean="0"/>
          </a:p>
        </p:txBody>
      </p:sp>
      <p:graphicFrame>
        <p:nvGraphicFramePr>
          <p:cNvPr id="4" name="3 Diagrama"/>
          <p:cNvGraphicFramePr/>
          <p:nvPr/>
        </p:nvGraphicFramePr>
        <p:xfrm>
          <a:off x="1266092" y="2897944"/>
          <a:ext cx="6096000" cy="3838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214BBB-EEAF-244C-A09E-25B524FF8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231" y="519861"/>
            <a:ext cx="5123542" cy="5123542"/>
          </a:xfrm>
          <a:prstGeom prst="rect">
            <a:avLst/>
          </a:prstGeom>
          <a:noFill/>
        </p:spPr>
      </p:pic>
      <p:sp>
        <p:nvSpPr>
          <p:cNvPr id="4" name="Llamada rectangular redondeada 3">
            <a:extLst>
              <a:ext uri="{FF2B5EF4-FFF2-40B4-BE49-F238E27FC236}">
                <a16:creationId xmlns:a16="http://schemas.microsoft.com/office/drawing/2014/main" id="{63580BA8-7272-944B-B754-0D30F7FE57AA}"/>
              </a:ext>
            </a:extLst>
          </p:cNvPr>
          <p:cNvSpPr/>
          <p:nvPr/>
        </p:nvSpPr>
        <p:spPr>
          <a:xfrm>
            <a:off x="2080010" y="143326"/>
            <a:ext cx="2130249" cy="753069"/>
          </a:xfrm>
          <a:prstGeom prst="wedgeRoundRectCallout">
            <a:avLst>
              <a:gd name="adj1" fmla="val 30129"/>
              <a:gd name="adj2" fmla="val 81794"/>
              <a:gd name="adj3" fmla="val 16667"/>
            </a:avLst>
          </a:prstGeom>
          <a:gradFill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Lengua y literatura</a:t>
            </a:r>
          </a:p>
          <a:p>
            <a:pPr algn="ctr"/>
            <a:endParaRPr lang="es-ES" dirty="0"/>
          </a:p>
        </p:txBody>
      </p:sp>
      <p:sp>
        <p:nvSpPr>
          <p:cNvPr id="5" name="Llamada rectangular redondeada 4">
            <a:extLst>
              <a:ext uri="{FF2B5EF4-FFF2-40B4-BE49-F238E27FC236}">
                <a16:creationId xmlns:a16="http://schemas.microsoft.com/office/drawing/2014/main" id="{5C97899D-0FB6-5840-98E2-366061091F61}"/>
              </a:ext>
            </a:extLst>
          </p:cNvPr>
          <p:cNvSpPr/>
          <p:nvPr/>
        </p:nvSpPr>
        <p:spPr>
          <a:xfrm>
            <a:off x="206269" y="984738"/>
            <a:ext cx="1672492" cy="1213897"/>
          </a:xfrm>
          <a:prstGeom prst="wedgeRoundRectCallout">
            <a:avLst>
              <a:gd name="adj1" fmla="val 79316"/>
              <a:gd name="adj2" fmla="val 38442"/>
              <a:gd name="adj3" fmla="val 16667"/>
            </a:avLst>
          </a:prstGeom>
          <a:gradFill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Inglés</a:t>
            </a:r>
            <a:endParaRPr lang="es-E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ES" sz="1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s-E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Latín</a:t>
            </a:r>
          </a:p>
        </p:txBody>
      </p:sp>
      <p:sp>
        <p:nvSpPr>
          <p:cNvPr id="6" name="Llamada rectangular redondeada 5">
            <a:extLst>
              <a:ext uri="{FF2B5EF4-FFF2-40B4-BE49-F238E27FC236}">
                <a16:creationId xmlns:a16="http://schemas.microsoft.com/office/drawing/2014/main" id="{AA9AD964-FE25-7E4E-83F5-09CDCD28A183}"/>
              </a:ext>
            </a:extLst>
          </p:cNvPr>
          <p:cNvSpPr/>
          <p:nvPr/>
        </p:nvSpPr>
        <p:spPr>
          <a:xfrm>
            <a:off x="5998866" y="170822"/>
            <a:ext cx="2823587" cy="1487155"/>
          </a:xfrm>
          <a:prstGeom prst="wedgeRoundRectCallout">
            <a:avLst>
              <a:gd name="adj1" fmla="val -47521"/>
              <a:gd name="adj2" fmla="val 80280"/>
              <a:gd name="adj3" fmla="val 16667"/>
            </a:avLst>
          </a:prstGeom>
          <a:gradFill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Gestión </a:t>
            </a:r>
            <a:r>
              <a:rPr lang="es-ES" dirty="0">
                <a:solidFill>
                  <a:schemeClr val="tx1"/>
                </a:solidFill>
              </a:rPr>
              <a:t>empresarial</a:t>
            </a: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r>
              <a:rPr lang="es-ES" dirty="0">
                <a:solidFill>
                  <a:schemeClr val="tx1"/>
                </a:solidFill>
              </a:rPr>
              <a:t>Historia de Europa y Oriente Medio</a:t>
            </a:r>
          </a:p>
          <a:p>
            <a:pPr algn="ctr"/>
            <a:endParaRPr lang="es-ES" dirty="0"/>
          </a:p>
        </p:txBody>
      </p:sp>
      <p:sp>
        <p:nvSpPr>
          <p:cNvPr id="7" name="Llamada rectangular redondeada 6">
            <a:extLst>
              <a:ext uri="{FF2B5EF4-FFF2-40B4-BE49-F238E27FC236}">
                <a16:creationId xmlns:a16="http://schemas.microsoft.com/office/drawing/2014/main" id="{148EE28D-DBBF-B442-ABE2-C81218265300}"/>
              </a:ext>
            </a:extLst>
          </p:cNvPr>
          <p:cNvSpPr/>
          <p:nvPr/>
        </p:nvSpPr>
        <p:spPr>
          <a:xfrm>
            <a:off x="6897628" y="3176596"/>
            <a:ext cx="2049864" cy="1487155"/>
          </a:xfrm>
          <a:prstGeom prst="wedgeRoundRectCallout">
            <a:avLst>
              <a:gd name="adj1" fmla="val -92622"/>
              <a:gd name="adj2" fmla="val 5822"/>
              <a:gd name="adj3" fmla="val 16667"/>
            </a:avLst>
          </a:prstGeom>
          <a:gradFill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Aplicaciones e Interpretación</a:t>
            </a: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r>
              <a:rPr lang="es-ES" dirty="0">
                <a:solidFill>
                  <a:schemeClr val="tx1"/>
                </a:solidFill>
              </a:rPr>
              <a:t>Análisis y enfoques</a:t>
            </a:r>
          </a:p>
        </p:txBody>
      </p:sp>
      <p:sp>
        <p:nvSpPr>
          <p:cNvPr id="8" name="Llamada rectangular redondeada 7">
            <a:extLst>
              <a:ext uri="{FF2B5EF4-FFF2-40B4-BE49-F238E27FC236}">
                <a16:creationId xmlns:a16="http://schemas.microsoft.com/office/drawing/2014/main" id="{6C54FC8A-ADAF-9B44-9BC1-A052C1ED6AC2}"/>
              </a:ext>
            </a:extLst>
          </p:cNvPr>
          <p:cNvSpPr/>
          <p:nvPr/>
        </p:nvSpPr>
        <p:spPr>
          <a:xfrm>
            <a:off x="206269" y="2823588"/>
            <a:ext cx="1326107" cy="1610806"/>
          </a:xfrm>
          <a:prstGeom prst="wedgeRoundRectCallout">
            <a:avLst>
              <a:gd name="adj1" fmla="val 107784"/>
              <a:gd name="adj2" fmla="val 16034"/>
              <a:gd name="adj3" fmla="val 16667"/>
            </a:avLst>
          </a:prstGeom>
          <a:gradFill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Biología</a:t>
            </a: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r>
              <a:rPr lang="es-ES" dirty="0">
                <a:solidFill>
                  <a:schemeClr val="tx1"/>
                </a:solidFill>
              </a:rPr>
              <a:t>Física</a:t>
            </a: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r>
              <a:rPr lang="es-ES" dirty="0">
                <a:solidFill>
                  <a:schemeClr val="tx1"/>
                </a:solidFill>
              </a:rPr>
              <a:t>Química</a:t>
            </a: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383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8" grpId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A914B2-39F2-EB4E-B098-4E1A86583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Propuesta de ordenación académica (I)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60C80A-5FC9-7049-ACBB-C9F349C16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sz="1800" b="1" u="sng" dirty="0"/>
              <a:t>HUMANIDADES Y CCSS - 1º HUMANIDADES </a:t>
            </a:r>
            <a:r>
              <a:rPr lang="es-ES_tradnl" sz="1800" dirty="0"/>
              <a:t>(</a:t>
            </a:r>
            <a:r>
              <a:rPr lang="es-ES_tradnl" sz="1800" dirty="0" smtClean="0"/>
              <a:t>31 </a:t>
            </a:r>
            <a:r>
              <a:rPr lang="es-ES_tradnl" sz="1800" dirty="0"/>
              <a:t>h) </a:t>
            </a:r>
            <a:endParaRPr lang="es-ES" sz="1800" dirty="0"/>
          </a:p>
          <a:p>
            <a:endParaRPr lang="es-ES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690398"/>
              </p:ext>
            </p:extLst>
          </p:nvPr>
        </p:nvGraphicFramePr>
        <p:xfrm>
          <a:off x="981033" y="2445540"/>
          <a:ext cx="7574387" cy="3566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7311">
                  <a:extLst>
                    <a:ext uri="{9D8B030D-6E8A-4147-A177-3AD203B41FA5}">
                      <a16:colId xmlns:a16="http://schemas.microsoft.com/office/drawing/2014/main" val="4010389632"/>
                    </a:ext>
                  </a:extLst>
                </a:gridCol>
                <a:gridCol w="1794755">
                  <a:extLst>
                    <a:ext uri="{9D8B030D-6E8A-4147-A177-3AD203B41FA5}">
                      <a16:colId xmlns:a16="http://schemas.microsoft.com/office/drawing/2014/main" val="3280234782"/>
                    </a:ext>
                  </a:extLst>
                </a:gridCol>
                <a:gridCol w="1794755">
                  <a:extLst>
                    <a:ext uri="{9D8B030D-6E8A-4147-A177-3AD203B41FA5}">
                      <a16:colId xmlns:a16="http://schemas.microsoft.com/office/drawing/2014/main" val="3106191038"/>
                    </a:ext>
                  </a:extLst>
                </a:gridCol>
                <a:gridCol w="1383783">
                  <a:extLst>
                    <a:ext uri="{9D8B030D-6E8A-4147-A177-3AD203B41FA5}">
                      <a16:colId xmlns:a16="http://schemas.microsoft.com/office/drawing/2014/main" val="2690308498"/>
                    </a:ext>
                  </a:extLst>
                </a:gridCol>
                <a:gridCol w="1383783">
                  <a:extLst>
                    <a:ext uri="{9D8B030D-6E8A-4147-A177-3AD203B41FA5}">
                      <a16:colId xmlns:a16="http://schemas.microsoft.com/office/drawing/2014/main" val="734049323"/>
                    </a:ext>
                  </a:extLst>
                </a:gridCol>
              </a:tblGrid>
              <a:tr h="169828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Materias Bachillerato español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Materias PDBI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Horas y Nivel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Observaciones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extLst>
                  <a:ext uri="{0D108BD9-81ED-4DB2-BD59-A6C34878D82A}">
                    <a16:rowId xmlns:a16="http://schemas.microsoft.com/office/drawing/2014/main" val="1145896304"/>
                  </a:ext>
                </a:extLst>
              </a:tr>
              <a:tr h="509482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Troncales Generales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Filosofía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 dirty="0">
                          <a:effectLst/>
                        </a:rPr>
                        <a:t>TEORIA DEL CONOCIMIENTO</a:t>
                      </a:r>
                      <a:endParaRPr lang="es-ES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3 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Incluye Filosofía y Educación para la Ciudadanía.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extLst>
                  <a:ext uri="{0D108BD9-81ED-4DB2-BD59-A6C34878D82A}">
                    <a16:rowId xmlns:a16="http://schemas.microsoft.com/office/drawing/2014/main" val="1958354672"/>
                  </a:ext>
                </a:extLst>
              </a:tr>
              <a:tr h="33965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Lengua y Literatura española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ESPAÑOL A: LENGUA Y LITERATURA  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5 NS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Incluye Literatura Universal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extLst>
                  <a:ext uri="{0D108BD9-81ED-4DB2-BD59-A6C34878D82A}">
                    <a16:rowId xmlns:a16="http://schemas.microsoft.com/office/drawing/2014/main" val="41708238"/>
                  </a:ext>
                </a:extLst>
              </a:tr>
              <a:tr h="1698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Lengua extranjera: Inglés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INGLÉS B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5 NS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extLst>
                  <a:ext uri="{0D108BD9-81ED-4DB2-BD59-A6C34878D82A}">
                    <a16:rowId xmlns:a16="http://schemas.microsoft.com/office/drawing/2014/main" val="4167540458"/>
                  </a:ext>
                </a:extLst>
              </a:tr>
              <a:tr h="1698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Latín I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LATÍN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4- NM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extLst>
                  <a:ext uri="{0D108BD9-81ED-4DB2-BD59-A6C34878D82A}">
                    <a16:rowId xmlns:a16="http://schemas.microsoft.com/office/drawing/2014/main" val="3863484866"/>
                  </a:ext>
                </a:extLst>
              </a:tr>
              <a:tr h="33965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Troncales de opción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Historia del mundo contemporáneo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HISTORIA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4 - NS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extLst>
                  <a:ext uri="{0D108BD9-81ED-4DB2-BD59-A6C34878D82A}">
                    <a16:rowId xmlns:a16="http://schemas.microsoft.com/office/drawing/2014/main" val="2126116552"/>
                  </a:ext>
                </a:extLst>
              </a:tr>
              <a:tr h="33965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Literatura Universal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0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Se da en Español A: Lengua y Literatura.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extLst>
                  <a:ext uri="{0D108BD9-81ED-4DB2-BD59-A6C34878D82A}">
                    <a16:rowId xmlns:a16="http://schemas.microsoft.com/office/drawing/2014/main" val="1238374194"/>
                  </a:ext>
                </a:extLst>
              </a:tr>
              <a:tr h="50948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Específicas de opción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Matemáticas CCSS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MATEMÁTICAS APLICACIONES E INTERPRETACIÓN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4 - NM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extLst>
                  <a:ext uri="{0D108BD9-81ED-4DB2-BD59-A6C34878D82A}">
                    <a16:rowId xmlns:a16="http://schemas.microsoft.com/office/drawing/2014/main" val="4266634019"/>
                  </a:ext>
                </a:extLst>
              </a:tr>
              <a:tr h="1698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Biología y geología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BIOLOGÍA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4 - NM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extLst>
                  <a:ext uri="{0D108BD9-81ED-4DB2-BD59-A6C34878D82A}">
                    <a16:rowId xmlns:a16="http://schemas.microsoft.com/office/drawing/2014/main" val="1179513579"/>
                  </a:ext>
                </a:extLst>
              </a:tr>
              <a:tr h="16982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Específicas obligatorias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2º Idioma: francés o alemán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1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Fuera del programa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extLst>
                  <a:ext uri="{0D108BD9-81ED-4DB2-BD59-A6C34878D82A}">
                    <a16:rowId xmlns:a16="http://schemas.microsoft.com/office/drawing/2014/main" val="1262368327"/>
                  </a:ext>
                </a:extLst>
              </a:tr>
              <a:tr h="1698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Ed. Física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CAS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1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Fuera del Programa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extLst>
                  <a:ext uri="{0D108BD9-81ED-4DB2-BD59-A6C34878D82A}">
                    <a16:rowId xmlns:a16="http://schemas.microsoft.com/office/drawing/2014/main" val="2033270590"/>
                  </a:ext>
                </a:extLst>
              </a:tr>
              <a:tr h="3396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Libre configuración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Ed. Para la ciudadanía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0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Se da en Teoría del conocimiento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extLst>
                  <a:ext uri="{0D108BD9-81ED-4DB2-BD59-A6C34878D82A}">
                    <a16:rowId xmlns:a16="http://schemas.microsoft.com/office/drawing/2014/main" val="3464777151"/>
                  </a:ext>
                </a:extLst>
              </a:tr>
              <a:tr h="169828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TOTAL HORAS P.D.B.I.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31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 dirty="0">
                          <a:effectLst/>
                        </a:rPr>
                        <a:t> </a:t>
                      </a:r>
                      <a:endParaRPr lang="es-ES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extLst>
                  <a:ext uri="{0D108BD9-81ED-4DB2-BD59-A6C34878D82A}">
                    <a16:rowId xmlns:a16="http://schemas.microsoft.com/office/drawing/2014/main" val="2958213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4563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A914B2-39F2-EB4E-B098-4E1A86583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491" y="804520"/>
            <a:ext cx="6723047" cy="961217"/>
          </a:xfrm>
        </p:spPr>
        <p:txBody>
          <a:bodyPr>
            <a:normAutofit fontScale="90000"/>
          </a:bodyPr>
          <a:lstStyle/>
          <a:p>
            <a:r>
              <a:rPr lang="es-ES" sz="4500" dirty="0"/>
              <a:t>Propuesta</a:t>
            </a:r>
            <a:r>
              <a:rPr lang="es-ES" sz="2200" dirty="0"/>
              <a:t> </a:t>
            </a:r>
            <a:r>
              <a:rPr lang="es-ES" sz="4500" dirty="0"/>
              <a:t>de ordenación académica (II)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60C80A-5FC9-7049-ACBB-C9F349C16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sz="1800" b="1" u="sng" dirty="0"/>
              <a:t>HUMANIDADES Y CCSS - 1º SOCIALES</a:t>
            </a:r>
            <a:r>
              <a:rPr lang="es-ES" sz="1800" dirty="0"/>
              <a:t> </a:t>
            </a:r>
            <a:r>
              <a:rPr lang="es-ES_tradnl" sz="1800" dirty="0"/>
              <a:t>(</a:t>
            </a:r>
            <a:r>
              <a:rPr lang="es-ES_tradnl" sz="1800" dirty="0" smtClean="0"/>
              <a:t>31 </a:t>
            </a:r>
            <a:r>
              <a:rPr lang="es-ES_tradnl" sz="1800" dirty="0"/>
              <a:t>h) </a:t>
            </a: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056174"/>
              </p:ext>
            </p:extLst>
          </p:nvPr>
        </p:nvGraphicFramePr>
        <p:xfrm>
          <a:off x="907463" y="2520798"/>
          <a:ext cx="7637448" cy="3715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7446">
                  <a:extLst>
                    <a:ext uri="{9D8B030D-6E8A-4147-A177-3AD203B41FA5}">
                      <a16:colId xmlns:a16="http://schemas.microsoft.com/office/drawing/2014/main" val="663581499"/>
                    </a:ext>
                  </a:extLst>
                </a:gridCol>
                <a:gridCol w="1809697">
                  <a:extLst>
                    <a:ext uri="{9D8B030D-6E8A-4147-A177-3AD203B41FA5}">
                      <a16:colId xmlns:a16="http://schemas.microsoft.com/office/drawing/2014/main" val="2457778103"/>
                    </a:ext>
                  </a:extLst>
                </a:gridCol>
                <a:gridCol w="1809697">
                  <a:extLst>
                    <a:ext uri="{9D8B030D-6E8A-4147-A177-3AD203B41FA5}">
                      <a16:colId xmlns:a16="http://schemas.microsoft.com/office/drawing/2014/main" val="1623743284"/>
                    </a:ext>
                  </a:extLst>
                </a:gridCol>
                <a:gridCol w="1395304">
                  <a:extLst>
                    <a:ext uri="{9D8B030D-6E8A-4147-A177-3AD203B41FA5}">
                      <a16:colId xmlns:a16="http://schemas.microsoft.com/office/drawing/2014/main" val="3815851300"/>
                    </a:ext>
                  </a:extLst>
                </a:gridCol>
                <a:gridCol w="1395304">
                  <a:extLst>
                    <a:ext uri="{9D8B030D-6E8A-4147-A177-3AD203B41FA5}">
                      <a16:colId xmlns:a16="http://schemas.microsoft.com/office/drawing/2014/main" val="1053440966"/>
                    </a:ext>
                  </a:extLst>
                </a:gridCol>
              </a:tblGrid>
              <a:tr h="128477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Materias Bachillerato español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Materias PDBI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Horas y Nivel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Observaciones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3377635792"/>
                  </a:ext>
                </a:extLst>
              </a:tr>
              <a:tr h="395805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Troncales Generales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Filosofía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TEORIA DEL CONOCIMIENTO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3 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Incluye Filosofía y Educación para la Ciudadanía.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1550700402"/>
                  </a:ext>
                </a:extLst>
              </a:tr>
              <a:tr h="39580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Lengua y Literatura española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ESPAÑOL A: LENGUA Y LITERATURA  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5 NS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870654162"/>
                  </a:ext>
                </a:extLst>
              </a:tr>
              <a:tr h="2603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Lengua extranjera: Inglés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INGLÉS B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5 NS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2725303721"/>
                  </a:ext>
                </a:extLst>
              </a:tr>
              <a:tr h="39580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Matemáticas CCSS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MATEMÁTICAS APLICACIONES E INTERPRETACIÓN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4- NM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730650900"/>
                  </a:ext>
                </a:extLst>
              </a:tr>
              <a:tr h="382480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Troncales de opción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Historia del mundo contemporáneo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HISTORIA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4 - NS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422237239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Economía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EMPRESA Y GESTIÓN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4- NM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53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Específicas de opción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Biología y geología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BIOLOGÍA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4 - NM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1967534894"/>
                  </a:ext>
                </a:extLst>
              </a:tr>
              <a:tr h="26030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Específicas obligatorias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2º Idioma: francés o alemán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1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Fuera del programa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3927043075"/>
                  </a:ext>
                </a:extLst>
              </a:tr>
              <a:tr h="2603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Ed. Física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CAS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1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Fuera del Programa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1868625939"/>
                  </a:ext>
                </a:extLst>
              </a:tr>
              <a:tr h="3958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Libre configuración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Ed. Para la ciudadanía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0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Se da en Teoría del conocimiento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2360868594"/>
                  </a:ext>
                </a:extLst>
              </a:tr>
              <a:tr h="260306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TOTAL HORAS P.D.B.I.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31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3845460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30918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2416982"/>
          </a:xfrm>
        </p:spPr>
        <p:txBody>
          <a:bodyPr>
            <a:noAutofit/>
          </a:bodyPr>
          <a:lstStyle/>
          <a:p>
            <a:pPr algn="ctr"/>
            <a:r>
              <a:rPr lang="es-ES" sz="3000" dirty="0" smtClean="0"/>
              <a:t>EL I.E.S MARÍA ZAMBRANO HA SIDO SELECCIONADO COMO CENTRO DE REFERENCIA PARA IMPARTIR BACHILLERATO INTERNACIONAL EN LA PROVINCIA DE MÁLAGA</a:t>
            </a:r>
            <a:endParaRPr lang="es-ES" sz="3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43491" y="3545058"/>
            <a:ext cx="6670495" cy="2686929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s-ES" u="sng" dirty="0"/>
              <a:t>RESOLUCIÓN DE 4 DE OCTUBRE DE 2019</a:t>
            </a:r>
            <a:r>
              <a:rPr lang="es-ES" dirty="0"/>
              <a:t>, DE LA DIRECCIÓN GENERAL DE ORDENACIÓN Y EVALUACIÓN EDUCATIVA, POR LA QUE SE HACEN PÚBLICOS LOS LISTADOS DEFINITIVOS DE CENTROS SELECCIONADOS, EN LISTA DE ESPERA Y EXCLUIDOS, DE ACUERDO CON LO ESTABLECIDO EN LA RESOLUCIÓN DE 24 DE JULIO DE 2019, DE LA DIRECCIÓN GENERAL DE ORDENACIÓN Y EVALUACIÓN EDUCATIVA, POR LA QUE SE REALIZA CONVOCATORIA DE SELECCIÓN DE CENTROS DE TITULARIDAD PÚBLICA PARA LA IMPLANTACIÓN Y DESARROLLO DEL PROGRAMA DEL DIPLOMA DEL BACHILLERATO INTERNACIONAL EN LOS CENTROS EDUCATIVOS PÚBLICOS DE LA COMUNIDAD AUTÓNOMA DE ANDALUCÍA. </a:t>
            </a:r>
          </a:p>
        </p:txBody>
      </p:sp>
    </p:spTree>
    <p:extLst>
      <p:ext uri="{BB962C8B-B14F-4D97-AF65-F5344CB8AC3E}">
        <p14:creationId xmlns:p14="http://schemas.microsoft.com/office/powerpoint/2010/main" val="25477311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A914B2-39F2-EB4E-B098-4E1A86583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Propuesta de ordenación académica (III)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60C80A-5FC9-7049-ACBB-C9F349C16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491" y="2015733"/>
            <a:ext cx="6571343" cy="3751324"/>
          </a:xfrm>
        </p:spPr>
        <p:txBody>
          <a:bodyPr/>
          <a:lstStyle/>
          <a:p>
            <a:pPr marL="0" indent="0">
              <a:buNone/>
            </a:pPr>
            <a:r>
              <a:rPr lang="es-ES_tradnl" sz="1800" b="1" u="sng" dirty="0"/>
              <a:t>1º SALUD </a:t>
            </a:r>
            <a:r>
              <a:rPr lang="es-ES_tradnl" sz="1800" dirty="0"/>
              <a:t>(</a:t>
            </a:r>
            <a:r>
              <a:rPr lang="es-ES_tradnl" sz="1800" dirty="0" smtClean="0"/>
              <a:t>32 </a:t>
            </a:r>
            <a:r>
              <a:rPr lang="es-ES_tradnl" sz="1800" dirty="0"/>
              <a:t>h)</a:t>
            </a:r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r>
              <a:rPr lang="es-ES_tradnl" dirty="0"/>
              <a:t> </a:t>
            </a:r>
            <a:endParaRPr lang="es-ES" dirty="0"/>
          </a:p>
          <a:p>
            <a:endParaRPr lang="es-ES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353557"/>
              </p:ext>
            </p:extLst>
          </p:nvPr>
        </p:nvGraphicFramePr>
        <p:xfrm>
          <a:off x="756102" y="2457559"/>
          <a:ext cx="7788808" cy="35858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1772">
                  <a:extLst>
                    <a:ext uri="{9D8B030D-6E8A-4147-A177-3AD203B41FA5}">
                      <a16:colId xmlns:a16="http://schemas.microsoft.com/office/drawing/2014/main" val="2236347719"/>
                    </a:ext>
                  </a:extLst>
                </a:gridCol>
                <a:gridCol w="1845562">
                  <a:extLst>
                    <a:ext uri="{9D8B030D-6E8A-4147-A177-3AD203B41FA5}">
                      <a16:colId xmlns:a16="http://schemas.microsoft.com/office/drawing/2014/main" val="3059201749"/>
                    </a:ext>
                  </a:extLst>
                </a:gridCol>
                <a:gridCol w="1845562">
                  <a:extLst>
                    <a:ext uri="{9D8B030D-6E8A-4147-A177-3AD203B41FA5}">
                      <a16:colId xmlns:a16="http://schemas.microsoft.com/office/drawing/2014/main" val="1339298486"/>
                    </a:ext>
                  </a:extLst>
                </a:gridCol>
                <a:gridCol w="1422956">
                  <a:extLst>
                    <a:ext uri="{9D8B030D-6E8A-4147-A177-3AD203B41FA5}">
                      <a16:colId xmlns:a16="http://schemas.microsoft.com/office/drawing/2014/main" val="2973591374"/>
                    </a:ext>
                  </a:extLst>
                </a:gridCol>
                <a:gridCol w="1422956">
                  <a:extLst>
                    <a:ext uri="{9D8B030D-6E8A-4147-A177-3AD203B41FA5}">
                      <a16:colId xmlns:a16="http://schemas.microsoft.com/office/drawing/2014/main" val="1688507573"/>
                    </a:ext>
                  </a:extLst>
                </a:gridCol>
              </a:tblGrid>
              <a:tr h="149007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Materias Bachillerato español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Materias PDBI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Horas y Nivel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Observaciones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extLst>
                  <a:ext uri="{0D108BD9-81ED-4DB2-BD59-A6C34878D82A}">
                    <a16:rowId xmlns:a16="http://schemas.microsoft.com/office/drawing/2014/main" val="2254554001"/>
                  </a:ext>
                </a:extLst>
              </a:tr>
              <a:tr h="447021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Troncales Generales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Filosofía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TEORIA DEL CONOCIMIENTO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3 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Incluye Filosofía y Educación para la Ciudadanía.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extLst>
                  <a:ext uri="{0D108BD9-81ED-4DB2-BD59-A6C34878D82A}">
                    <a16:rowId xmlns:a16="http://schemas.microsoft.com/office/drawing/2014/main" val="1848310036"/>
                  </a:ext>
                </a:extLst>
              </a:tr>
              <a:tr h="29801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Lengua y Literatura española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ESPAÑOL A: LENGUA Y LITERATURA  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4 NM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extLst>
                  <a:ext uri="{0D108BD9-81ED-4DB2-BD59-A6C34878D82A}">
                    <a16:rowId xmlns:a16="http://schemas.microsoft.com/office/drawing/2014/main" val="380374164"/>
                  </a:ext>
                </a:extLst>
              </a:tr>
              <a:tr h="29801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Lengua extranjera: Inglés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INGLÉS B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4- NS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extLst>
                  <a:ext uri="{0D108BD9-81ED-4DB2-BD59-A6C34878D82A}">
                    <a16:rowId xmlns:a16="http://schemas.microsoft.com/office/drawing/2014/main" val="2739332078"/>
                  </a:ext>
                </a:extLst>
              </a:tr>
              <a:tr h="29801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Matemáticas I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MATEMÁTICAS ANÁLISIS Y ENFOQUES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5- NS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extLst>
                  <a:ext uri="{0D108BD9-81ED-4DB2-BD59-A6C34878D82A}">
                    <a16:rowId xmlns:a16="http://schemas.microsoft.com/office/drawing/2014/main" val="2708929086"/>
                  </a:ext>
                </a:extLst>
              </a:tr>
              <a:tr h="14900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Troncales de opción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Física y Química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QUÍMICA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4 - NM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extLst>
                  <a:ext uri="{0D108BD9-81ED-4DB2-BD59-A6C34878D82A}">
                    <a16:rowId xmlns:a16="http://schemas.microsoft.com/office/drawing/2014/main" val="44828581"/>
                  </a:ext>
                </a:extLst>
              </a:tr>
              <a:tr h="1490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Biología y geología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BIOLOGÍA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4 - NS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extLst>
                  <a:ext uri="{0D108BD9-81ED-4DB2-BD59-A6C34878D82A}">
                    <a16:rowId xmlns:a16="http://schemas.microsoft.com/office/drawing/2014/main" val="1182562413"/>
                  </a:ext>
                </a:extLst>
              </a:tr>
              <a:tr h="3077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Específicas de opción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Historia del Mundo contemporáneo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HISTORIA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4 - NM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extLst>
                  <a:ext uri="{0D108BD9-81ED-4DB2-BD59-A6C34878D82A}">
                    <a16:rowId xmlns:a16="http://schemas.microsoft.com/office/drawing/2014/main" val="3187676526"/>
                  </a:ext>
                </a:extLst>
              </a:tr>
              <a:tr h="447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Física complementaria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2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Para completar la química del programa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extLst>
                  <a:ext uri="{0D108BD9-81ED-4DB2-BD59-A6C34878D82A}">
                    <a16:rowId xmlns:a16="http://schemas.microsoft.com/office/drawing/2014/main" val="3784049665"/>
                  </a:ext>
                </a:extLst>
              </a:tr>
              <a:tr h="29801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Específicas obligatorias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2º Idioma: francés o alemán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1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Fuera del programa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extLst>
                  <a:ext uri="{0D108BD9-81ED-4DB2-BD59-A6C34878D82A}">
                    <a16:rowId xmlns:a16="http://schemas.microsoft.com/office/drawing/2014/main" val="3552777416"/>
                  </a:ext>
                </a:extLst>
              </a:tr>
              <a:tr h="29801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Ed. Física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CAS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1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Fuera del Programa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extLst>
                  <a:ext uri="{0D108BD9-81ED-4DB2-BD59-A6C34878D82A}">
                    <a16:rowId xmlns:a16="http://schemas.microsoft.com/office/drawing/2014/main" val="1771970186"/>
                  </a:ext>
                </a:extLst>
              </a:tr>
              <a:tr h="2980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Libre configuración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Ed. Para la ciudadanía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0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Se da en Teoría del conocimiento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extLst>
                  <a:ext uri="{0D108BD9-81ED-4DB2-BD59-A6C34878D82A}">
                    <a16:rowId xmlns:a16="http://schemas.microsoft.com/office/drawing/2014/main" val="3340755649"/>
                  </a:ext>
                </a:extLst>
              </a:tr>
              <a:tr h="149007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 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TOTAL HORAS P.D.B.I.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>
                          <a:effectLst/>
                        </a:rPr>
                        <a:t>32</a:t>
                      </a:r>
                      <a:endParaRPr lang="es-ES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800" dirty="0">
                          <a:effectLst/>
                        </a:rPr>
                        <a:t> </a:t>
                      </a:r>
                      <a:endParaRPr lang="es-ES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43" marR="46743" marT="0" marB="0"/>
                </a:tc>
                <a:extLst>
                  <a:ext uri="{0D108BD9-81ED-4DB2-BD59-A6C34878D82A}">
                    <a16:rowId xmlns:a16="http://schemas.microsoft.com/office/drawing/2014/main" val="3716649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0681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A914B2-39F2-EB4E-B098-4E1A86583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Propuesta de ordenación académica (IV)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60C80A-5FC9-7049-ACBB-C9F349C16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sz="1800" b="1" u="sng" dirty="0"/>
              <a:t>1º TECNOLÓGICO</a:t>
            </a:r>
            <a:r>
              <a:rPr lang="es-ES" sz="1800" dirty="0"/>
              <a:t> </a:t>
            </a:r>
            <a:r>
              <a:rPr lang="es-ES_tradnl" sz="1800" dirty="0"/>
              <a:t>(</a:t>
            </a:r>
            <a:r>
              <a:rPr lang="es-ES_tradnl" sz="1800" dirty="0" smtClean="0"/>
              <a:t>33 </a:t>
            </a:r>
            <a:r>
              <a:rPr lang="es-ES_tradnl" sz="1800" dirty="0"/>
              <a:t>h) </a:t>
            </a:r>
            <a:endParaRPr lang="es-ES" sz="1800" dirty="0"/>
          </a:p>
          <a:p>
            <a:pPr marL="0" indent="0">
              <a:buNone/>
            </a:pPr>
            <a:endParaRPr lang="es-ES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623339"/>
              </p:ext>
            </p:extLst>
          </p:nvPr>
        </p:nvGraphicFramePr>
        <p:xfrm>
          <a:off x="801169" y="2424520"/>
          <a:ext cx="7743741" cy="3706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4529">
                  <a:extLst>
                    <a:ext uri="{9D8B030D-6E8A-4147-A177-3AD203B41FA5}">
                      <a16:colId xmlns:a16="http://schemas.microsoft.com/office/drawing/2014/main" val="1652728019"/>
                    </a:ext>
                  </a:extLst>
                </a:gridCol>
                <a:gridCol w="1834884">
                  <a:extLst>
                    <a:ext uri="{9D8B030D-6E8A-4147-A177-3AD203B41FA5}">
                      <a16:colId xmlns:a16="http://schemas.microsoft.com/office/drawing/2014/main" val="2094025633"/>
                    </a:ext>
                  </a:extLst>
                </a:gridCol>
                <a:gridCol w="1834884">
                  <a:extLst>
                    <a:ext uri="{9D8B030D-6E8A-4147-A177-3AD203B41FA5}">
                      <a16:colId xmlns:a16="http://schemas.microsoft.com/office/drawing/2014/main" val="4171446737"/>
                    </a:ext>
                  </a:extLst>
                </a:gridCol>
                <a:gridCol w="1414722">
                  <a:extLst>
                    <a:ext uri="{9D8B030D-6E8A-4147-A177-3AD203B41FA5}">
                      <a16:colId xmlns:a16="http://schemas.microsoft.com/office/drawing/2014/main" val="1802835625"/>
                    </a:ext>
                  </a:extLst>
                </a:gridCol>
                <a:gridCol w="1414722">
                  <a:extLst>
                    <a:ext uri="{9D8B030D-6E8A-4147-A177-3AD203B41FA5}">
                      <a16:colId xmlns:a16="http://schemas.microsoft.com/office/drawing/2014/main" val="254576574"/>
                    </a:ext>
                  </a:extLst>
                </a:gridCol>
              </a:tblGrid>
              <a:tr h="154092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Materias Bachillerato español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Materias PDBI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Horas y Nivel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Observaciones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3812840802"/>
                  </a:ext>
                </a:extLst>
              </a:tr>
              <a:tr h="462276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Troncales Generales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Filosofía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TEORIA DEL CONOCIMIENTO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3 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Incluye Filosofía y Educación para la Ciudadanía.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3227040870"/>
                  </a:ext>
                </a:extLst>
              </a:tr>
              <a:tr h="38870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Lengua y Literatura española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ESPAÑOL A: LENGUA Y LITERATURA  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4 NM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2275127055"/>
                  </a:ext>
                </a:extLst>
              </a:tr>
              <a:tr h="25563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Lengua extranjera: Inglés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INGLÉS B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4- NS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280190653"/>
                  </a:ext>
                </a:extLst>
              </a:tr>
              <a:tr h="38870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Matemáticas I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MATEMÁTICAS ANÁLISIS Y ENFOQUES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5- NS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4236161140"/>
                  </a:ext>
                </a:extLst>
              </a:tr>
              <a:tr h="154092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Troncales de opción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Física y Química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QUÍMICA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4 - NM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2645544082"/>
                  </a:ext>
                </a:extLst>
              </a:tr>
              <a:tr h="1540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------------------------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FÍSICA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5 - NS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562415446"/>
                  </a:ext>
                </a:extLst>
              </a:tr>
              <a:tr h="25563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Dibujo Técnico I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2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Fuera del programa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3077440837"/>
                  </a:ext>
                </a:extLst>
              </a:tr>
              <a:tr h="2605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Específicas de opción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Historia del Mundo contemporáneo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HISTORIA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4 - NM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181241286"/>
                  </a:ext>
                </a:extLst>
              </a:tr>
              <a:tr h="25563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Específicas obligatorias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2º Idioma: francés o alemán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1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Fuera del programa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108401802"/>
                  </a:ext>
                </a:extLst>
              </a:tr>
              <a:tr h="25563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Ed. Física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CAS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1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Fuera del Programa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3735453831"/>
                  </a:ext>
                </a:extLst>
              </a:tr>
              <a:tr h="388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Libre configuración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Ed. Para la ciudadanía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0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Se da en Teoría del conocimiento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961015847"/>
                  </a:ext>
                </a:extLst>
              </a:tr>
              <a:tr h="255638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TOTAL HORAS P.D.B.I.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33</a:t>
                      </a:r>
                      <a:endParaRPr lang="es-ES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770" marR="48770" marT="0" marB="0"/>
                </a:tc>
                <a:extLst>
                  <a:ext uri="{0D108BD9-81ED-4DB2-BD59-A6C34878D82A}">
                    <a16:rowId xmlns:a16="http://schemas.microsoft.com/office/drawing/2014/main" val="813452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23289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1108A8-05A7-B34E-B023-F4F5C7A26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Políticas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FC2D9C-62AD-F746-8D91-ED5AAB349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491" y="2602867"/>
            <a:ext cx="6571343" cy="3450613"/>
          </a:xfrm>
        </p:spPr>
        <p:txBody>
          <a:bodyPr/>
          <a:lstStyle/>
          <a:p>
            <a:r>
              <a:rPr lang="es-ES" dirty="0" smtClean="0"/>
              <a:t>Probidad </a:t>
            </a:r>
            <a:r>
              <a:rPr lang="es-ES" dirty="0"/>
              <a:t>académica</a:t>
            </a:r>
          </a:p>
          <a:p>
            <a:r>
              <a:rPr lang="es-ES" dirty="0"/>
              <a:t>Lingüística</a:t>
            </a:r>
          </a:p>
          <a:p>
            <a:r>
              <a:rPr lang="es-ES" dirty="0"/>
              <a:t>Evaluación</a:t>
            </a:r>
          </a:p>
          <a:p>
            <a:r>
              <a:rPr lang="es-ES" dirty="0" smtClean="0"/>
              <a:t>Inclusión</a:t>
            </a:r>
          </a:p>
          <a:p>
            <a:r>
              <a:rPr lang="es-ES" dirty="0" smtClean="0"/>
              <a:t>Admisión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11055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E3007B-0BA9-D743-A5A3-3A89AADD5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Información de interés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35DBFB-A5B5-494A-9274-6DD4C9AE648A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es-ES" dirty="0"/>
              <a:t>Requisitos de admisión</a:t>
            </a:r>
          </a:p>
          <a:p>
            <a:r>
              <a:rPr lang="es-ES" dirty="0"/>
              <a:t>Requisitos  para conseguir el diploma</a:t>
            </a:r>
          </a:p>
          <a:p>
            <a:r>
              <a:rPr lang="es-ES" dirty="0"/>
              <a:t>Simultaneidad con el bachillerato </a:t>
            </a:r>
            <a:r>
              <a:rPr lang="es-ES" dirty="0" smtClean="0"/>
              <a:t>español</a:t>
            </a:r>
          </a:p>
          <a:p>
            <a:r>
              <a:rPr lang="es-ES" dirty="0" smtClean="0"/>
              <a:t>Acceso a la universidad</a:t>
            </a:r>
            <a:endParaRPr lang="es-ES" dirty="0"/>
          </a:p>
          <a:p>
            <a:r>
              <a:rPr lang="es-ES" dirty="0"/>
              <a:t>Matriculación y gratuidad </a:t>
            </a:r>
            <a:endParaRPr lang="es-ES" dirty="0" smtClean="0"/>
          </a:p>
          <a:p>
            <a:r>
              <a:rPr lang="es-ES" dirty="0" smtClean="0"/>
              <a:t>Transporte</a:t>
            </a:r>
          </a:p>
          <a:p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www.ibo.org</a:t>
            </a:r>
          </a:p>
          <a:p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consultas.pd@iesmariazambrano.org</a:t>
            </a:r>
          </a:p>
        </p:txBody>
      </p:sp>
    </p:spTree>
    <p:extLst>
      <p:ext uri="{BB962C8B-B14F-4D97-AF65-F5344CB8AC3E}">
        <p14:creationId xmlns:p14="http://schemas.microsoft.com/office/powerpoint/2010/main" val="4221763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F9F2E42-2AB0-6C42-A7AF-D19FF734971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810578" y="304801"/>
            <a:ext cx="5522844" cy="5522844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ED33E90-8EAE-9F48-AF51-55490852B7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261" y="1635526"/>
            <a:ext cx="8142514" cy="1906073"/>
          </a:xfrm>
        </p:spPr>
        <p:txBody>
          <a:bodyPr>
            <a:normAutofit/>
          </a:bodyPr>
          <a:lstStyle/>
          <a:p>
            <a:r>
              <a:rPr lang="es-ES" sz="6000" dirty="0" smtClean="0">
                <a:solidFill>
                  <a:schemeClr val="accent1">
                    <a:lumMod val="75000"/>
                  </a:schemeClr>
                </a:solidFill>
              </a:rPr>
              <a:t>I.E.S. </a:t>
            </a:r>
            <a:r>
              <a:rPr lang="es-ES" sz="6000" dirty="0" err="1" smtClean="0">
                <a:solidFill>
                  <a:schemeClr val="accent1">
                    <a:lumMod val="75000"/>
                  </a:schemeClr>
                </a:solidFill>
              </a:rPr>
              <a:t>MarÍa</a:t>
            </a:r>
            <a:r>
              <a:rPr lang="es-ES" sz="6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6000" dirty="0">
                <a:solidFill>
                  <a:schemeClr val="accent1">
                    <a:lumMod val="75000"/>
                  </a:schemeClr>
                </a:solidFill>
              </a:rPr>
              <a:t>Z</a:t>
            </a:r>
            <a:r>
              <a:rPr lang="es-ES" sz="6000" dirty="0" smtClean="0">
                <a:solidFill>
                  <a:schemeClr val="accent1">
                    <a:lumMod val="75000"/>
                  </a:schemeClr>
                </a:solidFill>
              </a:rPr>
              <a:t>ambrano</a:t>
            </a:r>
            <a:endParaRPr lang="es-ES" sz="6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4AC207-70AB-7146-A288-F952C28F7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4712" y="3541599"/>
            <a:ext cx="7370063" cy="977621"/>
          </a:xfrm>
        </p:spPr>
        <p:txBody>
          <a:bodyPr>
            <a:noAutofit/>
          </a:bodyPr>
          <a:lstStyle/>
          <a:p>
            <a:r>
              <a:rPr lang="es-ES" sz="3600" dirty="0" smtClean="0"/>
              <a:t>Bachillerato </a:t>
            </a:r>
            <a:r>
              <a:rPr lang="es-ES" sz="3600" dirty="0"/>
              <a:t>I</a:t>
            </a:r>
            <a:r>
              <a:rPr lang="es-ES" sz="3600" dirty="0" smtClean="0"/>
              <a:t>nternacional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68802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503346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VENTAJAS PARA EL ALUMNADO QUE CURSA </a:t>
            </a:r>
            <a:br>
              <a:rPr lang="es-ES" dirty="0" smtClean="0"/>
            </a:br>
            <a:r>
              <a:rPr lang="es-ES" dirty="0" smtClean="0"/>
              <a:t>BACHILLERATO INTERNACIONAL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460652"/>
            <a:ext cx="8229600" cy="2863948"/>
          </a:xfrm>
        </p:spPr>
        <p:txBody>
          <a:bodyPr>
            <a:normAutofit fontScale="85000" lnSpcReduction="20000"/>
          </a:bodyPr>
          <a:lstStyle/>
          <a:p>
            <a:r>
              <a:rPr lang="es-ES" sz="3600" b="1" dirty="0" smtClean="0"/>
              <a:t>1. </a:t>
            </a:r>
            <a:r>
              <a:rPr lang="es-ES" sz="3600" b="1" u="sng" dirty="0" smtClean="0"/>
              <a:t>Formación para el éxito</a:t>
            </a:r>
            <a:r>
              <a:rPr lang="es-ES" sz="3600" dirty="0" smtClean="0"/>
              <a:t>: el alumnado que cursa B.I. desarrolla, además de los objetivos del Bachillerato español, otras </a:t>
            </a:r>
            <a:r>
              <a:rPr lang="es-ES" sz="3600" b="1" dirty="0" smtClean="0"/>
              <a:t>capacidades</a:t>
            </a:r>
            <a:r>
              <a:rPr lang="es-ES" sz="3600" dirty="0" smtClean="0"/>
              <a:t> imprescindibles para tener </a:t>
            </a:r>
            <a:r>
              <a:rPr lang="es-ES" sz="3600" b="1" dirty="0" smtClean="0"/>
              <a:t>éxito</a:t>
            </a:r>
            <a:r>
              <a:rPr lang="es-ES" sz="3600" dirty="0" smtClean="0"/>
              <a:t> en su vida personal y profesional.</a:t>
            </a:r>
          </a:p>
          <a:p>
            <a:r>
              <a:rPr lang="es-ES" sz="3600" b="1" dirty="0" smtClean="0"/>
              <a:t>2. </a:t>
            </a:r>
            <a:r>
              <a:rPr lang="es-ES" sz="3600" b="1" u="sng" dirty="0" smtClean="0"/>
              <a:t>Acceso a universidades: </a:t>
            </a:r>
            <a:r>
              <a:rPr lang="es-ES" sz="3600" dirty="0" smtClean="0"/>
              <a:t>españolas e internacionales de prestigio.</a:t>
            </a:r>
            <a:endParaRPr lang="es-E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69967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dirty="0" smtClean="0"/>
              <a:t>VENTAJAS DEL BACHILLERATO  INTERNACIONAL</a:t>
            </a:r>
            <a:br>
              <a:rPr lang="es-ES" sz="3200" dirty="0" smtClean="0"/>
            </a:br>
            <a:r>
              <a:rPr lang="es-ES" sz="3200" dirty="0" smtClean="0"/>
              <a:t>1. Formación para el éxito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42869"/>
            <a:ext cx="8229600" cy="448173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s-ES" sz="3700" dirty="0" smtClean="0"/>
              <a:t>Estas capacidades para el éxito se apoyan en </a:t>
            </a:r>
            <a:r>
              <a:rPr lang="es-ES" sz="3700" b="1" u="sng" dirty="0" smtClean="0"/>
              <a:t>5 pilares:</a:t>
            </a:r>
          </a:p>
          <a:p>
            <a:pPr>
              <a:buNone/>
            </a:pPr>
            <a:endParaRPr lang="es-ES" sz="3700" dirty="0" smtClean="0"/>
          </a:p>
          <a:p>
            <a:pPr marL="742950" indent="-742950">
              <a:buNone/>
            </a:pPr>
            <a:r>
              <a:rPr lang="es-ES" sz="3700" dirty="0" smtClean="0"/>
              <a:t>1.  Formación del profesorado obligatoria.</a:t>
            </a:r>
          </a:p>
          <a:p>
            <a:pPr marL="742950" indent="-742950">
              <a:buNone/>
            </a:pPr>
            <a:r>
              <a:rPr lang="es-ES" sz="3700" dirty="0" smtClean="0"/>
              <a:t>2.  Organización curricular con 3 materias dedicadas al desarrollo de habilidades: </a:t>
            </a:r>
            <a:r>
              <a:rPr lang="es-ES" sz="3700" dirty="0" err="1" smtClean="0"/>
              <a:t>TdC</a:t>
            </a:r>
            <a:r>
              <a:rPr lang="es-ES" sz="3700" dirty="0" smtClean="0"/>
              <a:t>, CAS y Monografía.</a:t>
            </a:r>
          </a:p>
          <a:p>
            <a:pPr marL="742950" indent="-742950">
              <a:buNone/>
            </a:pPr>
            <a:r>
              <a:rPr lang="es-ES" sz="3700" dirty="0" smtClean="0"/>
              <a:t>3. Metodología centrada en el desarrollo de habilidades, capacidades y actitudes.</a:t>
            </a:r>
          </a:p>
          <a:p>
            <a:pPr marL="742950" indent="-742950">
              <a:buNone/>
            </a:pPr>
            <a:r>
              <a:rPr lang="es-ES" sz="3700" dirty="0" smtClean="0"/>
              <a:t>4. Coordinación docente para abordar un mismo proyecto desde distintas materias de modo simultáneo.</a:t>
            </a:r>
          </a:p>
          <a:p>
            <a:pPr marL="742950" indent="-742950">
              <a:buNone/>
            </a:pPr>
            <a:r>
              <a:rPr lang="es-ES" sz="3700" dirty="0" smtClean="0"/>
              <a:t>5. Evaluación externa al final de la etapa. También evalúa también al profesorado.</a:t>
            </a:r>
          </a:p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Font typeface="Wingdings 2"/>
              <a:buAutoNum type="arabicPeriod"/>
            </a:pPr>
            <a:endParaRPr lang="es-ES" sz="3600" dirty="0" smtClean="0"/>
          </a:p>
          <a:p>
            <a:pPr marL="742950" indent="-742950">
              <a:buFont typeface="Wingdings 2"/>
              <a:buAutoNum type="arabicPeriod"/>
            </a:pPr>
            <a:endParaRPr lang="es-ES" sz="3600" dirty="0" smtClean="0"/>
          </a:p>
          <a:p>
            <a:pPr marL="742950" indent="-742950">
              <a:buAutoNum type="arabicPeriod"/>
            </a:pPr>
            <a:endParaRPr lang="es-ES" sz="3600" dirty="0" smtClean="0"/>
          </a:p>
          <a:p>
            <a:pPr marL="742950" indent="-742950">
              <a:buAutoNum type="arabicPeriod"/>
            </a:pPr>
            <a:endParaRPr lang="es-ES" sz="3600" dirty="0" smtClean="0"/>
          </a:p>
          <a:p>
            <a:endParaRPr lang="es-ES" sz="3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68774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VENTAJAS DEL </a:t>
            </a:r>
            <a:br>
              <a:rPr lang="es-ES" dirty="0" smtClean="0"/>
            </a:br>
            <a:r>
              <a:rPr lang="es-ES" dirty="0" smtClean="0"/>
              <a:t>BACHILLERATO  INTERNACIONAL</a:t>
            </a:r>
            <a:br>
              <a:rPr lang="es-ES" dirty="0" smtClean="0"/>
            </a:br>
            <a:r>
              <a:rPr lang="es-ES" sz="4400" dirty="0" smtClean="0"/>
              <a:t>1. Formación para el éxito: 5 pilares</a:t>
            </a:r>
            <a:endParaRPr lang="es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97945"/>
            <a:ext cx="8229600" cy="3426655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r>
              <a:rPr lang="es-ES" sz="3600" dirty="0" smtClean="0"/>
              <a:t>1. Formación del profesorado obligatoria.</a:t>
            </a:r>
          </a:p>
          <a:p>
            <a:pPr marL="742950" indent="-742950">
              <a:buAutoNum type="arabicPeriod"/>
            </a:pPr>
            <a:endParaRPr lang="es-ES" sz="3600" dirty="0" smtClean="0"/>
          </a:p>
          <a:p>
            <a:endParaRPr lang="es-ES" sz="3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68774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VENTAJAS DEL </a:t>
            </a:r>
            <a:br>
              <a:rPr lang="es-ES" dirty="0" smtClean="0"/>
            </a:br>
            <a:r>
              <a:rPr lang="es-ES" dirty="0" smtClean="0"/>
              <a:t>BACHILLERATO  INTERNACIONAL</a:t>
            </a:r>
            <a:br>
              <a:rPr lang="es-ES" dirty="0" smtClean="0"/>
            </a:br>
            <a:r>
              <a:rPr lang="es-ES" sz="4400" dirty="0" smtClean="0"/>
              <a:t>1. Formación para el éxito: 5 pilares</a:t>
            </a:r>
            <a:endParaRPr lang="es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97945"/>
            <a:ext cx="8229600" cy="3426655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r>
              <a:rPr lang="es-ES" sz="3600" dirty="0" smtClean="0"/>
              <a:t>2. Organización curricular con tres materias  dedicadas  al  desarrollo  de habilidades: </a:t>
            </a:r>
            <a:r>
              <a:rPr lang="es-ES" sz="3600" dirty="0" err="1" smtClean="0"/>
              <a:t>TdC</a:t>
            </a:r>
            <a:r>
              <a:rPr lang="es-ES" sz="3600" dirty="0" smtClean="0"/>
              <a:t>, CAS y Monografía.</a:t>
            </a:r>
          </a:p>
          <a:p>
            <a:pPr marL="742950" indent="-742950">
              <a:buAutoNum type="arabicPeriod"/>
            </a:pPr>
            <a:endParaRPr lang="es-ES" sz="3600" dirty="0" smtClean="0"/>
          </a:p>
          <a:p>
            <a:endParaRPr lang="es-ES" sz="3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68774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VENTAJAS DEL </a:t>
            </a:r>
            <a:br>
              <a:rPr lang="es-ES" dirty="0" smtClean="0"/>
            </a:br>
            <a:r>
              <a:rPr lang="es-ES" dirty="0" smtClean="0"/>
              <a:t>BACHILLERATO  INTERNACIONAL</a:t>
            </a:r>
            <a:br>
              <a:rPr lang="es-ES" dirty="0" smtClean="0"/>
            </a:br>
            <a:r>
              <a:rPr lang="es-ES" sz="4400" dirty="0" smtClean="0"/>
              <a:t>1. Formación para el éxito: 5 pilares</a:t>
            </a:r>
            <a:endParaRPr lang="es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97945"/>
            <a:ext cx="8229600" cy="3426655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r>
              <a:rPr lang="es-ES" sz="3600" dirty="0" smtClean="0"/>
              <a:t>3. Metodología centrada en el desarrollo de habilidades, capacidades y actitudes.</a:t>
            </a:r>
          </a:p>
          <a:p>
            <a:pPr marL="742950" indent="-742950">
              <a:buAutoNum type="arabicPeriod"/>
            </a:pPr>
            <a:endParaRPr lang="es-ES" sz="3600" dirty="0" smtClean="0"/>
          </a:p>
          <a:p>
            <a:endParaRPr lang="es-ES" sz="3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68774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VENTAJAS DEL </a:t>
            </a:r>
            <a:br>
              <a:rPr lang="es-ES" dirty="0" smtClean="0"/>
            </a:br>
            <a:r>
              <a:rPr lang="es-ES" dirty="0" smtClean="0"/>
              <a:t>BACHILLERATO  INTERNACIONAL</a:t>
            </a:r>
            <a:br>
              <a:rPr lang="es-ES" dirty="0" smtClean="0"/>
            </a:br>
            <a:r>
              <a:rPr lang="es-ES" sz="4400" dirty="0" smtClean="0"/>
              <a:t>1. Formación para el éxito: 5 pilares</a:t>
            </a:r>
            <a:endParaRPr lang="es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97945"/>
            <a:ext cx="8229600" cy="3426655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r>
              <a:rPr lang="es-ES" sz="3600" dirty="0" smtClean="0"/>
              <a:t>4. Coordinación docente para abordar un mismo proyecto desde distintas materias de modo simultáneo.</a:t>
            </a:r>
          </a:p>
          <a:p>
            <a:pPr marL="742950" indent="-742950">
              <a:buAutoNum type="arabicPeriod"/>
            </a:pPr>
            <a:endParaRPr lang="es-ES" sz="3600" dirty="0" smtClean="0"/>
          </a:p>
          <a:p>
            <a:endParaRPr lang="es-ES" sz="3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68774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VENTAJAS DEL </a:t>
            </a:r>
            <a:br>
              <a:rPr lang="es-ES" dirty="0" smtClean="0"/>
            </a:br>
            <a:r>
              <a:rPr lang="es-ES" dirty="0" smtClean="0"/>
              <a:t>BACHILLERATO  INTERNACIONAL</a:t>
            </a:r>
            <a:br>
              <a:rPr lang="es-ES" dirty="0" smtClean="0"/>
            </a:br>
            <a:r>
              <a:rPr lang="es-ES" sz="4400" dirty="0" smtClean="0"/>
              <a:t>1. Formación para el éxito: 5 pilares</a:t>
            </a:r>
            <a:endParaRPr lang="es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97945"/>
            <a:ext cx="8229600" cy="3426655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endParaRPr lang="es-ES" sz="3600" dirty="0" smtClean="0"/>
          </a:p>
          <a:p>
            <a:pPr marL="742950" indent="-742950">
              <a:buNone/>
            </a:pPr>
            <a:r>
              <a:rPr lang="es-ES" sz="3600" dirty="0" smtClean="0"/>
              <a:t>5. Evaluación externa al final de la etapa. También se evalúa al profesorado.</a:t>
            </a:r>
          </a:p>
          <a:p>
            <a:pPr marL="742950" indent="-742950">
              <a:buAutoNum type="arabicPeriod"/>
            </a:pPr>
            <a:endParaRPr lang="es-ES" sz="3600" dirty="0" smtClean="0"/>
          </a:p>
          <a:p>
            <a:endParaRPr lang="es-ES" sz="3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1235</TotalTime>
  <Words>1047</Words>
  <Application>Microsoft Office PowerPoint</Application>
  <PresentationFormat>Presentación en pantalla (4:3)</PresentationFormat>
  <Paragraphs>351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Arial</vt:lpstr>
      <vt:lpstr>Calibri</vt:lpstr>
      <vt:lpstr>Constantia</vt:lpstr>
      <vt:lpstr>Times New Roman</vt:lpstr>
      <vt:lpstr>Wingdings 2</vt:lpstr>
      <vt:lpstr>Flujo</vt:lpstr>
      <vt:lpstr>I.E.S. MarÍa Zambrano</vt:lpstr>
      <vt:lpstr>EL I.E.S MARÍA ZAMBRANO HA SIDO SELECCIONADO COMO CENTRO DE REFERENCIA PARA IMPARTIR BACHILLERATO INTERNACIONAL EN LA PROVINCIA DE MÁLAGA</vt:lpstr>
      <vt:lpstr>VENTAJAS PARA EL ALUMNADO QUE CURSA  BACHILLERATO INTERNACIONAL</vt:lpstr>
      <vt:lpstr>VENTAJAS DEL BACHILLERATO  INTERNACIONAL 1. Formación para el éxito</vt:lpstr>
      <vt:lpstr>VENTAJAS DEL  BACHILLERATO  INTERNACIONAL 1. Formación para el éxito: 5 pilares</vt:lpstr>
      <vt:lpstr>VENTAJAS DEL  BACHILLERATO  INTERNACIONAL 1. Formación para el éxito: 5 pilares</vt:lpstr>
      <vt:lpstr>VENTAJAS DEL  BACHILLERATO  INTERNACIONAL 1. Formación para el éxito: 5 pilares</vt:lpstr>
      <vt:lpstr>VENTAJAS DEL  BACHILLERATO  INTERNACIONAL 1. Formación para el éxito: 5 pilares</vt:lpstr>
      <vt:lpstr>VENTAJAS DEL  BACHILLERATO  INTERNACIONAL 1. Formación para el éxito: 5 pilares</vt:lpstr>
      <vt:lpstr>Presentación de PowerPoint</vt:lpstr>
      <vt:lpstr>VENTAJAS DEL  BACHILLERATO  INTERNACIONAL 1. Formación para el éxito</vt:lpstr>
      <vt:lpstr>VENTAJAS DEL  BACHILLERATO  INTERNACIONAL 1. Formación para el éxito</vt:lpstr>
      <vt:lpstr>VENTAJAS DEL  BACHILLERATO  INTERNACIONAL 1. Formación para el éxito</vt:lpstr>
      <vt:lpstr>VENTAJAS DEL  BACHILLERATO  INTERNACIONAL 1. Formación para el éxito</vt:lpstr>
      <vt:lpstr>VENTAJAS DEL  BACHILLERATO  INTERNACIONAL 1. Formación para el éxito</vt:lpstr>
      <vt:lpstr>VENTAJAS DEL  BACHILLERATO  INTERNACIONAL 1. Formación para el éxito</vt:lpstr>
      <vt:lpstr>Presentación de PowerPoint</vt:lpstr>
      <vt:lpstr>Propuesta de ordenación académica (I)</vt:lpstr>
      <vt:lpstr>Propuesta de ordenación académica (II)</vt:lpstr>
      <vt:lpstr>Propuesta de ordenación académica (III)</vt:lpstr>
      <vt:lpstr>Propuesta de ordenación académica (IV)</vt:lpstr>
      <vt:lpstr>Políticas</vt:lpstr>
      <vt:lpstr>Información de interés </vt:lpstr>
      <vt:lpstr>I.E.S. MarÍa Zambrano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Ies maria zambrano</dc:title>
  <dc:creator>Microsoft Office User</dc:creator>
  <cp:lastModifiedBy>Ana</cp:lastModifiedBy>
  <cp:revision>66</cp:revision>
  <dcterms:created xsi:type="dcterms:W3CDTF">2020-01-09T21:43:50Z</dcterms:created>
  <dcterms:modified xsi:type="dcterms:W3CDTF">2021-01-26T09:57:11Z</dcterms:modified>
</cp:coreProperties>
</file>